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81014bbe2f48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d15ea75df449bc"/>
  </p:sldMasterIdLst>
  <p:sldIdLst>
    <p:sldId xmlns:r="http://schemas.openxmlformats.org/officeDocument/2006/relationships" id="256" r:id="Rc9971f618c254f06"/>
    <p:sldId xmlns:r="http://schemas.openxmlformats.org/officeDocument/2006/relationships" id="257" r:id="Rb5c0125ab07a4b94"/>
    <p:sldId xmlns:r="http://schemas.openxmlformats.org/officeDocument/2006/relationships" id="258" r:id="R9ea90bbeedf34956"/>
    <p:sldId xmlns:r="http://schemas.openxmlformats.org/officeDocument/2006/relationships" id="259" r:id="R1512c1be59ca4b4c"/>
    <p:sldId xmlns:r="http://schemas.openxmlformats.org/officeDocument/2006/relationships" id="260" r:id="Rcf56b07a22b14d22"/>
    <p:sldId xmlns:r="http://schemas.openxmlformats.org/officeDocument/2006/relationships" id="261" r:id="Ra011f3e9022449b1"/>
    <p:sldId xmlns:r="http://schemas.openxmlformats.org/officeDocument/2006/relationships" id="262" r:id="Rfb6082cec9d347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15ea75df449bc" /><Relationship Type="http://schemas.openxmlformats.org/officeDocument/2006/relationships/slide" Target="/ppt/slides/slide1.xml" Id="Rc9971f618c254f06" /><Relationship Type="http://schemas.openxmlformats.org/officeDocument/2006/relationships/slide" Target="/ppt/slides/slide2.xml" Id="Rb5c0125ab07a4b94" /><Relationship Type="http://schemas.openxmlformats.org/officeDocument/2006/relationships/slide" Target="/ppt/slides/slide3.xml" Id="R9ea90bbeedf34956" /><Relationship Type="http://schemas.openxmlformats.org/officeDocument/2006/relationships/slide" Target="/ppt/slides/slide4.xml" Id="R1512c1be59ca4b4c" /><Relationship Type="http://schemas.openxmlformats.org/officeDocument/2006/relationships/slide" Target="/ppt/slides/slide5.xml" Id="Rcf56b07a22b14d22" /><Relationship Type="http://schemas.openxmlformats.org/officeDocument/2006/relationships/slide" Target="/ppt/slides/slide6.xml" Id="Ra011f3e9022449b1" /><Relationship Type="http://schemas.openxmlformats.org/officeDocument/2006/relationships/slide" Target="/ppt/slides/slide7.xml" Id="Rfb6082cec9d347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1a49541ad45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21a8ff292478e" /><Relationship Type="http://schemas.openxmlformats.org/officeDocument/2006/relationships/theme" Target="/ppt/slideMasters/theme/theme1.xml" Id="Ra5d1755dfd394f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a21a8ff29247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25b1bfc4944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a6f63507e45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115dbd14b46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0f0b6061c40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2262b005141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f897d8cdf4a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055f9510244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JELSA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HOLDING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40 799 458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335 037 888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345 516 167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HENRIK JELSA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ACJ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HENRIK JELSA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Karikroken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921 633 874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