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d46ba71b95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0556d3c8c4812"/>
  </p:sldMasterIdLst>
  <p:sldIdLst>
    <p:sldId xmlns:r="http://schemas.openxmlformats.org/officeDocument/2006/relationships" id="256" r:id="R113de0db27684f59"/>
    <p:sldId xmlns:r="http://schemas.openxmlformats.org/officeDocument/2006/relationships" id="257" r:id="Rfe980ec5dae84230"/>
    <p:sldId xmlns:r="http://schemas.openxmlformats.org/officeDocument/2006/relationships" id="258" r:id="R809fbe986ab747d3"/>
    <p:sldId xmlns:r="http://schemas.openxmlformats.org/officeDocument/2006/relationships" id="259" r:id="R8581518bbd69437a"/>
    <p:sldId xmlns:r="http://schemas.openxmlformats.org/officeDocument/2006/relationships" id="260" r:id="Rb93985df2f5745d5"/>
    <p:sldId xmlns:r="http://schemas.openxmlformats.org/officeDocument/2006/relationships" id="261" r:id="R83dbd5947e514a58"/>
    <p:sldId xmlns:r="http://schemas.openxmlformats.org/officeDocument/2006/relationships" id="262" r:id="R56a77266726b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0556d3c8c4812" /><Relationship Type="http://schemas.openxmlformats.org/officeDocument/2006/relationships/slide" Target="/ppt/slides/slide1.xml" Id="R113de0db27684f59" /><Relationship Type="http://schemas.openxmlformats.org/officeDocument/2006/relationships/slide" Target="/ppt/slides/slide2.xml" Id="Rfe980ec5dae84230" /><Relationship Type="http://schemas.openxmlformats.org/officeDocument/2006/relationships/slide" Target="/ppt/slides/slide3.xml" Id="R809fbe986ab747d3" /><Relationship Type="http://schemas.openxmlformats.org/officeDocument/2006/relationships/slide" Target="/ppt/slides/slide4.xml" Id="R8581518bbd69437a" /><Relationship Type="http://schemas.openxmlformats.org/officeDocument/2006/relationships/slide" Target="/ppt/slides/slide5.xml" Id="Rb93985df2f5745d5" /><Relationship Type="http://schemas.openxmlformats.org/officeDocument/2006/relationships/slide" Target="/ppt/slides/slide6.xml" Id="R83dbd5947e514a58" /><Relationship Type="http://schemas.openxmlformats.org/officeDocument/2006/relationships/slide" Target="/ppt/slides/slide7.xml" Id="R56a77266726b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3c651b3a7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c675616e4fda" /><Relationship Type="http://schemas.openxmlformats.org/officeDocument/2006/relationships/theme" Target="/ppt/slideMasters/theme/theme1.xml" Id="Rf0a679cb7f52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8c675616e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baf948e2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688ee6174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61077bc6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c7395b16c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ea9da2e5d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8d6e261f544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7ed2f8e99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GUMPENS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GUMPENS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93 002 237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178 549 620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GUMPEN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GUMPENS INVEST AS</a:t>
            </a:r>
          </a:p>
        </p:txBody>
      </p:sp>
    </p:spTree>
  </p:cSld>
  <p:clrMapOvr>
    <a:masterClrMapping xmlns:a="http://schemas.openxmlformats.org/drawingml/2006/main"/>
  </p:clrMapOvr>
</p:sld>
</file>