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2c0faecd6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9637306cbd4041"/>
  </p:sldMasterIdLst>
  <p:sldIdLst>
    <p:sldId xmlns:r="http://schemas.openxmlformats.org/officeDocument/2006/relationships" id="256" r:id="Rf1bdf5cbfaca4f16"/>
    <p:sldId xmlns:r="http://schemas.openxmlformats.org/officeDocument/2006/relationships" id="257" r:id="Rd53a3351a5544b55"/>
    <p:sldId xmlns:r="http://schemas.openxmlformats.org/officeDocument/2006/relationships" id="258" r:id="Re4b9379e8920455e"/>
    <p:sldId xmlns:r="http://schemas.openxmlformats.org/officeDocument/2006/relationships" id="259" r:id="R16137e9377524091"/>
    <p:sldId xmlns:r="http://schemas.openxmlformats.org/officeDocument/2006/relationships" id="260" r:id="Rc041cd7cf095451a"/>
    <p:sldId xmlns:r="http://schemas.openxmlformats.org/officeDocument/2006/relationships" id="261" r:id="Re156522af5cb4e86"/>
    <p:sldId xmlns:r="http://schemas.openxmlformats.org/officeDocument/2006/relationships" id="262" r:id="R2783658df40f45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637306cbd4041" /><Relationship Type="http://schemas.openxmlformats.org/officeDocument/2006/relationships/slide" Target="/ppt/slides/slide1.xml" Id="Rf1bdf5cbfaca4f16" /><Relationship Type="http://schemas.openxmlformats.org/officeDocument/2006/relationships/slide" Target="/ppt/slides/slide2.xml" Id="Rd53a3351a5544b55" /><Relationship Type="http://schemas.openxmlformats.org/officeDocument/2006/relationships/slide" Target="/ppt/slides/slide3.xml" Id="Re4b9379e8920455e" /><Relationship Type="http://schemas.openxmlformats.org/officeDocument/2006/relationships/slide" Target="/ppt/slides/slide4.xml" Id="R16137e9377524091" /><Relationship Type="http://schemas.openxmlformats.org/officeDocument/2006/relationships/slide" Target="/ppt/slides/slide5.xml" Id="Rc041cd7cf095451a" /><Relationship Type="http://schemas.openxmlformats.org/officeDocument/2006/relationships/slide" Target="/ppt/slides/slide6.xml" Id="Re156522af5cb4e86" /><Relationship Type="http://schemas.openxmlformats.org/officeDocument/2006/relationships/slide" Target="/ppt/slides/slide7.xml" Id="R2783658df40f45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9b3f41ace4e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9e099e9154489" /><Relationship Type="http://schemas.openxmlformats.org/officeDocument/2006/relationships/theme" Target="/ppt/slideMasters/theme/theme1.xml" Id="R372dc3ecac314b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9e099e915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27be57963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faa91e24949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4d2aac57f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7dac74f504b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05469f729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5116cdfd74b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79fc300a84c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CELESTE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CELESTE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20 846 221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18 634 869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20 945 697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WAHLIN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Rosendalsgata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921 614 357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