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5aef6ed9e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a48dc2a67481b"/>
  </p:sldMasterIdLst>
  <p:sldIdLst>
    <p:sldId xmlns:r="http://schemas.openxmlformats.org/officeDocument/2006/relationships" id="256" r:id="R66b14d0df1ea4477"/>
    <p:sldId xmlns:r="http://schemas.openxmlformats.org/officeDocument/2006/relationships" id="257" r:id="R2c618192ba714a08"/>
    <p:sldId xmlns:r="http://schemas.openxmlformats.org/officeDocument/2006/relationships" id="258" r:id="Re66aa353dbff4a14"/>
    <p:sldId xmlns:r="http://schemas.openxmlformats.org/officeDocument/2006/relationships" id="259" r:id="R408f604e4d4d4f93"/>
    <p:sldId xmlns:r="http://schemas.openxmlformats.org/officeDocument/2006/relationships" id="260" r:id="Rb9b210cc3c044ad2"/>
    <p:sldId xmlns:r="http://schemas.openxmlformats.org/officeDocument/2006/relationships" id="261" r:id="R6c62ed5a42984ffc"/>
    <p:sldId xmlns:r="http://schemas.openxmlformats.org/officeDocument/2006/relationships" id="262" r:id="Rd81e7b6c5958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a48dc2a67481b" /><Relationship Type="http://schemas.openxmlformats.org/officeDocument/2006/relationships/slide" Target="/ppt/slides/slide1.xml" Id="R66b14d0df1ea4477" /><Relationship Type="http://schemas.openxmlformats.org/officeDocument/2006/relationships/slide" Target="/ppt/slides/slide2.xml" Id="R2c618192ba714a08" /><Relationship Type="http://schemas.openxmlformats.org/officeDocument/2006/relationships/slide" Target="/ppt/slides/slide3.xml" Id="Re66aa353dbff4a14" /><Relationship Type="http://schemas.openxmlformats.org/officeDocument/2006/relationships/slide" Target="/ppt/slides/slide4.xml" Id="R408f604e4d4d4f93" /><Relationship Type="http://schemas.openxmlformats.org/officeDocument/2006/relationships/slide" Target="/ppt/slides/slide5.xml" Id="Rb9b210cc3c044ad2" /><Relationship Type="http://schemas.openxmlformats.org/officeDocument/2006/relationships/slide" Target="/ppt/slides/slide6.xml" Id="R6c62ed5a42984ffc" /><Relationship Type="http://schemas.openxmlformats.org/officeDocument/2006/relationships/slide" Target="/ppt/slides/slide7.xml" Id="Rd81e7b6c5958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83fbc7aa4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29b9412a41f9" /><Relationship Type="http://schemas.openxmlformats.org/officeDocument/2006/relationships/theme" Target="/ppt/slideMasters/theme/theme1.xml" Id="Rc798a72cf0ff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029b9412a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a1654a59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47800a7f0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32995f58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7e9c4d22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d044fe0d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112ccf66b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a35b01af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61 557 645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GUMPEN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BERIT GUMPEN HANSEN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 –  15,5 %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