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9d81495cd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c5b3538c14cad"/>
  </p:sldMasterIdLst>
  <p:sldIdLst>
    <p:sldId xmlns:r="http://schemas.openxmlformats.org/officeDocument/2006/relationships" id="256" r:id="R83fc2a7d73ed403c"/>
    <p:sldId xmlns:r="http://schemas.openxmlformats.org/officeDocument/2006/relationships" id="257" r:id="R0a4868417e70479a"/>
    <p:sldId xmlns:r="http://schemas.openxmlformats.org/officeDocument/2006/relationships" id="258" r:id="Redc7e61c066745bf"/>
    <p:sldId xmlns:r="http://schemas.openxmlformats.org/officeDocument/2006/relationships" id="259" r:id="R3d5f01303d4040eb"/>
    <p:sldId xmlns:r="http://schemas.openxmlformats.org/officeDocument/2006/relationships" id="260" r:id="R09ba3df62b1349c1"/>
    <p:sldId xmlns:r="http://schemas.openxmlformats.org/officeDocument/2006/relationships" id="261" r:id="R2eeaf7770070461e"/>
    <p:sldId xmlns:r="http://schemas.openxmlformats.org/officeDocument/2006/relationships" id="262" r:id="R327dd4e83f97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c5b3538c14cad" /><Relationship Type="http://schemas.openxmlformats.org/officeDocument/2006/relationships/slide" Target="/ppt/slides/slide1.xml" Id="R83fc2a7d73ed403c" /><Relationship Type="http://schemas.openxmlformats.org/officeDocument/2006/relationships/slide" Target="/ppt/slides/slide2.xml" Id="R0a4868417e70479a" /><Relationship Type="http://schemas.openxmlformats.org/officeDocument/2006/relationships/slide" Target="/ppt/slides/slide3.xml" Id="Redc7e61c066745bf" /><Relationship Type="http://schemas.openxmlformats.org/officeDocument/2006/relationships/slide" Target="/ppt/slides/slide4.xml" Id="R3d5f01303d4040eb" /><Relationship Type="http://schemas.openxmlformats.org/officeDocument/2006/relationships/slide" Target="/ppt/slides/slide5.xml" Id="R09ba3df62b1349c1" /><Relationship Type="http://schemas.openxmlformats.org/officeDocument/2006/relationships/slide" Target="/ppt/slides/slide6.xml" Id="R2eeaf7770070461e" /><Relationship Type="http://schemas.openxmlformats.org/officeDocument/2006/relationships/slide" Target="/ppt/slides/slide7.xml" Id="R327dd4e83f97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e7b26304e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e39ead9904604" /><Relationship Type="http://schemas.openxmlformats.org/officeDocument/2006/relationships/theme" Target="/ppt/slideMasters/theme/theme1.xml" Id="R8ab71f90ed56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e39ead990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5fa02f58d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49bf6ed12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d81e2861c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b6ce73ba2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fcbd2118e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ab7479132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1b6317973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22 931 738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15 694 667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13 993 659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122 335 234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279 232 248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