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4b0bb99ba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2e5e015f64f3f"/>
  </p:sldMasterIdLst>
  <p:sldIdLst>
    <p:sldId xmlns:r="http://schemas.openxmlformats.org/officeDocument/2006/relationships" id="256" r:id="Rc9716578529a4679"/>
    <p:sldId xmlns:r="http://schemas.openxmlformats.org/officeDocument/2006/relationships" id="257" r:id="R270034f071714fdf"/>
    <p:sldId xmlns:r="http://schemas.openxmlformats.org/officeDocument/2006/relationships" id="258" r:id="Rf51dea7b3d0345a0"/>
    <p:sldId xmlns:r="http://schemas.openxmlformats.org/officeDocument/2006/relationships" id="259" r:id="Reababae4bad54f57"/>
    <p:sldId xmlns:r="http://schemas.openxmlformats.org/officeDocument/2006/relationships" id="260" r:id="R08fc13b83a864357"/>
    <p:sldId xmlns:r="http://schemas.openxmlformats.org/officeDocument/2006/relationships" id="261" r:id="R8d9663c047cd44a4"/>
    <p:sldId xmlns:r="http://schemas.openxmlformats.org/officeDocument/2006/relationships" id="262" r:id="R4f9f71ac38ce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2e5e015f64f3f" /><Relationship Type="http://schemas.openxmlformats.org/officeDocument/2006/relationships/slide" Target="/ppt/slides/slide1.xml" Id="Rc9716578529a4679" /><Relationship Type="http://schemas.openxmlformats.org/officeDocument/2006/relationships/slide" Target="/ppt/slides/slide2.xml" Id="R270034f071714fdf" /><Relationship Type="http://schemas.openxmlformats.org/officeDocument/2006/relationships/slide" Target="/ppt/slides/slide3.xml" Id="Rf51dea7b3d0345a0" /><Relationship Type="http://schemas.openxmlformats.org/officeDocument/2006/relationships/slide" Target="/ppt/slides/slide4.xml" Id="Reababae4bad54f57" /><Relationship Type="http://schemas.openxmlformats.org/officeDocument/2006/relationships/slide" Target="/ppt/slides/slide5.xml" Id="R08fc13b83a864357" /><Relationship Type="http://schemas.openxmlformats.org/officeDocument/2006/relationships/slide" Target="/ppt/slides/slide6.xml" Id="R8d9663c047cd44a4" /><Relationship Type="http://schemas.openxmlformats.org/officeDocument/2006/relationships/slide" Target="/ppt/slides/slide7.xml" Id="R4f9f71ac38ce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3732f0d8f41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b2d4291af44fa" /><Relationship Type="http://schemas.openxmlformats.org/officeDocument/2006/relationships/theme" Target="/ppt/slideMasters/theme/theme1.xml" Id="R5aee232a98874c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6b2d4291af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fa9cada59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e98ddffe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8d8cee08147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8e96a8996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6e24be5f2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54e313c9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f970d3ac7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BERIT GUMPEN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