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65ea58428b4a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f1fa66b1cb4a66"/>
  </p:sldMasterIdLst>
  <p:sldIdLst>
    <p:sldId xmlns:r="http://schemas.openxmlformats.org/officeDocument/2006/relationships" id="256" r:id="Rb90d1aadf02e43cc"/>
    <p:sldId xmlns:r="http://schemas.openxmlformats.org/officeDocument/2006/relationships" id="257" r:id="Rda13898c0a4c44be"/>
    <p:sldId xmlns:r="http://schemas.openxmlformats.org/officeDocument/2006/relationships" id="258" r:id="Rf009973349cc4f37"/>
    <p:sldId xmlns:r="http://schemas.openxmlformats.org/officeDocument/2006/relationships" id="259" r:id="R380cbad066e54133"/>
    <p:sldId xmlns:r="http://schemas.openxmlformats.org/officeDocument/2006/relationships" id="260" r:id="R6588de0db60b4952"/>
    <p:sldId xmlns:r="http://schemas.openxmlformats.org/officeDocument/2006/relationships" id="261" r:id="R3f4a8d92ee4346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1fa66b1cb4a66" /><Relationship Type="http://schemas.openxmlformats.org/officeDocument/2006/relationships/slide" Target="/ppt/slides/slide1.xml" Id="Rb90d1aadf02e43cc" /><Relationship Type="http://schemas.openxmlformats.org/officeDocument/2006/relationships/slide" Target="/ppt/slides/slide2.xml" Id="Rda13898c0a4c44be" /><Relationship Type="http://schemas.openxmlformats.org/officeDocument/2006/relationships/slide" Target="/ppt/slides/slide3.xml" Id="Rf009973349cc4f37" /><Relationship Type="http://schemas.openxmlformats.org/officeDocument/2006/relationships/slide" Target="/ppt/slides/slide4.xml" Id="R380cbad066e54133" /><Relationship Type="http://schemas.openxmlformats.org/officeDocument/2006/relationships/slide" Target="/ppt/slides/slide5.xml" Id="R6588de0db60b4952" /><Relationship Type="http://schemas.openxmlformats.org/officeDocument/2006/relationships/slide" Target="/ppt/slides/slide6.xml" Id="R3f4a8d92ee4346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3fdd44d4044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0e280215d442c" /><Relationship Type="http://schemas.openxmlformats.org/officeDocument/2006/relationships/theme" Target="/ppt/slideMasters/theme/theme1.xml" Id="R1494bbf05c1d4c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0e280215d44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ae3a89f3746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8445b2bcb4a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3ac79792341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b664234114b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485f9aea1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61a42ef55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NINA G.H.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Tretjønnveien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921 602 871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