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727a399ad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5aecfbe664e04"/>
  </p:sldMasterIdLst>
  <p:sldIdLst>
    <p:sldId xmlns:r="http://schemas.openxmlformats.org/officeDocument/2006/relationships" id="256" r:id="R243fcc20d8ba4a57"/>
    <p:sldId xmlns:r="http://schemas.openxmlformats.org/officeDocument/2006/relationships" id="257" r:id="Re6e0e9e3f634424a"/>
    <p:sldId xmlns:r="http://schemas.openxmlformats.org/officeDocument/2006/relationships" id="258" r:id="R5a06c2583845436f"/>
    <p:sldId xmlns:r="http://schemas.openxmlformats.org/officeDocument/2006/relationships" id="259" r:id="R9cafc13bd68f40e1"/>
    <p:sldId xmlns:r="http://schemas.openxmlformats.org/officeDocument/2006/relationships" id="260" r:id="R407fb74bbc0c4fc9"/>
    <p:sldId xmlns:r="http://schemas.openxmlformats.org/officeDocument/2006/relationships" id="261" r:id="Ree6932282a5a41d6"/>
    <p:sldId xmlns:r="http://schemas.openxmlformats.org/officeDocument/2006/relationships" id="262" r:id="Rda3b80de20a0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5aecfbe664e04" /><Relationship Type="http://schemas.openxmlformats.org/officeDocument/2006/relationships/slide" Target="/ppt/slides/slide1.xml" Id="R243fcc20d8ba4a57" /><Relationship Type="http://schemas.openxmlformats.org/officeDocument/2006/relationships/slide" Target="/ppt/slides/slide2.xml" Id="Re6e0e9e3f634424a" /><Relationship Type="http://schemas.openxmlformats.org/officeDocument/2006/relationships/slide" Target="/ppt/slides/slide3.xml" Id="R5a06c2583845436f" /><Relationship Type="http://schemas.openxmlformats.org/officeDocument/2006/relationships/slide" Target="/ppt/slides/slide4.xml" Id="R9cafc13bd68f40e1" /><Relationship Type="http://schemas.openxmlformats.org/officeDocument/2006/relationships/slide" Target="/ppt/slides/slide5.xml" Id="R407fb74bbc0c4fc9" /><Relationship Type="http://schemas.openxmlformats.org/officeDocument/2006/relationships/slide" Target="/ppt/slides/slide6.xml" Id="Ree6932282a5a41d6" /><Relationship Type="http://schemas.openxmlformats.org/officeDocument/2006/relationships/slide" Target="/ppt/slides/slide7.xml" Id="Rda3b80de20a0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7a2a61d81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52705ab0c4d5f" /><Relationship Type="http://schemas.openxmlformats.org/officeDocument/2006/relationships/theme" Target="/ppt/slideMasters/theme/theme1.xml" Id="R18a0d4e61346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52705ab0c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114388df0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31565628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cd40e07d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f9d21487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0d3a39a53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22f8f4018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478001cb6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 H.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11 930 411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120 158 627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