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f1a283c26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d41422ad94d5c"/>
  </p:sldMasterIdLst>
  <p:sldIdLst>
    <p:sldId xmlns:r="http://schemas.openxmlformats.org/officeDocument/2006/relationships" id="256" r:id="Radb3984a68d94c78"/>
    <p:sldId xmlns:r="http://schemas.openxmlformats.org/officeDocument/2006/relationships" id="257" r:id="R414f4cd1fade4167"/>
    <p:sldId xmlns:r="http://schemas.openxmlformats.org/officeDocument/2006/relationships" id="258" r:id="Rad3cdf4c9b5b41ef"/>
    <p:sldId xmlns:r="http://schemas.openxmlformats.org/officeDocument/2006/relationships" id="259" r:id="Rf2a42d69ce144b89"/>
    <p:sldId xmlns:r="http://schemas.openxmlformats.org/officeDocument/2006/relationships" id="260" r:id="R6e400770dcb84d6f"/>
    <p:sldId xmlns:r="http://schemas.openxmlformats.org/officeDocument/2006/relationships" id="261" r:id="R65e3fa8bea1c401a"/>
    <p:sldId xmlns:r="http://schemas.openxmlformats.org/officeDocument/2006/relationships" id="262" r:id="R65c483252f69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d41422ad94d5c" /><Relationship Type="http://schemas.openxmlformats.org/officeDocument/2006/relationships/slide" Target="/ppt/slides/slide1.xml" Id="Radb3984a68d94c78" /><Relationship Type="http://schemas.openxmlformats.org/officeDocument/2006/relationships/slide" Target="/ppt/slides/slide2.xml" Id="R414f4cd1fade4167" /><Relationship Type="http://schemas.openxmlformats.org/officeDocument/2006/relationships/slide" Target="/ppt/slides/slide3.xml" Id="Rad3cdf4c9b5b41ef" /><Relationship Type="http://schemas.openxmlformats.org/officeDocument/2006/relationships/slide" Target="/ppt/slides/slide4.xml" Id="Rf2a42d69ce144b89" /><Relationship Type="http://schemas.openxmlformats.org/officeDocument/2006/relationships/slide" Target="/ppt/slides/slide5.xml" Id="R6e400770dcb84d6f" /><Relationship Type="http://schemas.openxmlformats.org/officeDocument/2006/relationships/slide" Target="/ppt/slides/slide6.xml" Id="R65e3fa8bea1c401a" /><Relationship Type="http://schemas.openxmlformats.org/officeDocument/2006/relationships/slide" Target="/ppt/slides/slide7.xml" Id="R65c483252f69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cee62c5d7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0d51277614093" /><Relationship Type="http://schemas.openxmlformats.org/officeDocument/2006/relationships/theme" Target="/ppt/slideMasters/theme/theme1.xml" Id="Rd62a1212366147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90d5127761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72f640385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b7ba7160e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76a5f646e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5c76a08c0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2296faeb5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ad07679674d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0a2dbace1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SKYKULA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SKYKULA AS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24 770 347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161 072 727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231 546 861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RSG FINANS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 FINANS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921 597 282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