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c53b9b21e41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00b662081c483f"/>
  </p:sldMasterIdLst>
  <p:sldIdLst>
    <p:sldId xmlns:r="http://schemas.openxmlformats.org/officeDocument/2006/relationships" id="256" r:id="R87259f4dc9cd4431"/>
    <p:sldId xmlns:r="http://schemas.openxmlformats.org/officeDocument/2006/relationships" id="257" r:id="R9508ee475acf4754"/>
    <p:sldId xmlns:r="http://schemas.openxmlformats.org/officeDocument/2006/relationships" id="258" r:id="Rf2dd3f7dd49944db"/>
    <p:sldId xmlns:r="http://schemas.openxmlformats.org/officeDocument/2006/relationships" id="259" r:id="R211db4b3c8644785"/>
    <p:sldId xmlns:r="http://schemas.openxmlformats.org/officeDocument/2006/relationships" id="260" r:id="Rf93fc6b7bef64d00"/>
    <p:sldId xmlns:r="http://schemas.openxmlformats.org/officeDocument/2006/relationships" id="261" r:id="R835091080d58405b"/>
    <p:sldId xmlns:r="http://schemas.openxmlformats.org/officeDocument/2006/relationships" id="262" r:id="Rad71cdd6538a4a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00b662081c483f" /><Relationship Type="http://schemas.openxmlformats.org/officeDocument/2006/relationships/slide" Target="/ppt/slides/slide1.xml" Id="R87259f4dc9cd4431" /><Relationship Type="http://schemas.openxmlformats.org/officeDocument/2006/relationships/slide" Target="/ppt/slides/slide2.xml" Id="R9508ee475acf4754" /><Relationship Type="http://schemas.openxmlformats.org/officeDocument/2006/relationships/slide" Target="/ppt/slides/slide3.xml" Id="Rf2dd3f7dd49944db" /><Relationship Type="http://schemas.openxmlformats.org/officeDocument/2006/relationships/slide" Target="/ppt/slides/slide4.xml" Id="R211db4b3c8644785" /><Relationship Type="http://schemas.openxmlformats.org/officeDocument/2006/relationships/slide" Target="/ppt/slides/slide5.xml" Id="Rf93fc6b7bef64d00" /><Relationship Type="http://schemas.openxmlformats.org/officeDocument/2006/relationships/slide" Target="/ppt/slides/slide6.xml" Id="R835091080d58405b" /><Relationship Type="http://schemas.openxmlformats.org/officeDocument/2006/relationships/slide" Target="/ppt/slides/slide7.xml" Id="Rad71cdd6538a4a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d2d10582f42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6c8e3878f4ab5" /><Relationship Type="http://schemas.openxmlformats.org/officeDocument/2006/relationships/theme" Target="/ppt/slideMasters/theme/theme1.xml" Id="Rebd66d40f2ca42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56c8e3878f4a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b8ea38dfc49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35fde097946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4056b212041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e9468b7da41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f5233a8894a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aad004d944f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1d911f0f046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−89 760 785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344 821 706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404 384 200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Munkedamsveien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