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fe8af864a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9ccee7ad34bcf"/>
  </p:sldMasterIdLst>
  <p:sldIdLst>
    <p:sldId xmlns:r="http://schemas.openxmlformats.org/officeDocument/2006/relationships" id="256" r:id="Ra65cd487e16448a7"/>
    <p:sldId xmlns:r="http://schemas.openxmlformats.org/officeDocument/2006/relationships" id="257" r:id="R83f143460bf24302"/>
    <p:sldId xmlns:r="http://schemas.openxmlformats.org/officeDocument/2006/relationships" id="258" r:id="Rf1e8d0a950d14a18"/>
    <p:sldId xmlns:r="http://schemas.openxmlformats.org/officeDocument/2006/relationships" id="259" r:id="Rb2c38a99fcac49e2"/>
    <p:sldId xmlns:r="http://schemas.openxmlformats.org/officeDocument/2006/relationships" id="260" r:id="R27d30e3d95aa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9ccee7ad34bcf" /><Relationship Type="http://schemas.openxmlformats.org/officeDocument/2006/relationships/slide" Target="/ppt/slides/slide1.xml" Id="Ra65cd487e16448a7" /><Relationship Type="http://schemas.openxmlformats.org/officeDocument/2006/relationships/slide" Target="/ppt/slides/slide2.xml" Id="R83f143460bf24302" /><Relationship Type="http://schemas.openxmlformats.org/officeDocument/2006/relationships/slide" Target="/ppt/slides/slide3.xml" Id="Rf1e8d0a950d14a18" /><Relationship Type="http://schemas.openxmlformats.org/officeDocument/2006/relationships/slide" Target="/ppt/slides/slide4.xml" Id="Rb2c38a99fcac49e2" /><Relationship Type="http://schemas.openxmlformats.org/officeDocument/2006/relationships/slide" Target="/ppt/slides/slide5.xml" Id="R27d30e3d95aa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44d6e6e18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dbaf909a4b89" /><Relationship Type="http://schemas.openxmlformats.org/officeDocument/2006/relationships/theme" Target="/ppt/slideMasters/theme/theme1.xml" Id="R75ef70738100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1dbaf909a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645fd894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a4c5968e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5945767b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e5a91967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2d4b5aa6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