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92b3bf894c49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65fd21d29e4987"/>
  </p:sldMasterIdLst>
  <p:sldIdLst>
    <p:sldId xmlns:r="http://schemas.openxmlformats.org/officeDocument/2006/relationships" id="256" r:id="R6846862c71b541b4"/>
    <p:sldId xmlns:r="http://schemas.openxmlformats.org/officeDocument/2006/relationships" id="257" r:id="Ra49bee6958a9405c"/>
    <p:sldId xmlns:r="http://schemas.openxmlformats.org/officeDocument/2006/relationships" id="258" r:id="Rff5331e520f644a0"/>
    <p:sldId xmlns:r="http://schemas.openxmlformats.org/officeDocument/2006/relationships" id="259" r:id="R48f871b9b38b4813"/>
    <p:sldId xmlns:r="http://schemas.openxmlformats.org/officeDocument/2006/relationships" id="260" r:id="R257996b7d09c4546"/>
    <p:sldId xmlns:r="http://schemas.openxmlformats.org/officeDocument/2006/relationships" id="261" r:id="Re2c41c232ce9442e"/>
    <p:sldId xmlns:r="http://schemas.openxmlformats.org/officeDocument/2006/relationships" id="262" r:id="R2685c22e68ba49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65fd21d29e4987" /><Relationship Type="http://schemas.openxmlformats.org/officeDocument/2006/relationships/slide" Target="/ppt/slides/slide1.xml" Id="R6846862c71b541b4" /><Relationship Type="http://schemas.openxmlformats.org/officeDocument/2006/relationships/slide" Target="/ppt/slides/slide2.xml" Id="Ra49bee6958a9405c" /><Relationship Type="http://schemas.openxmlformats.org/officeDocument/2006/relationships/slide" Target="/ppt/slides/slide3.xml" Id="Rff5331e520f644a0" /><Relationship Type="http://schemas.openxmlformats.org/officeDocument/2006/relationships/slide" Target="/ppt/slides/slide4.xml" Id="R48f871b9b38b4813" /><Relationship Type="http://schemas.openxmlformats.org/officeDocument/2006/relationships/slide" Target="/ppt/slides/slide5.xml" Id="R257996b7d09c4546" /><Relationship Type="http://schemas.openxmlformats.org/officeDocument/2006/relationships/slide" Target="/ppt/slides/slide6.xml" Id="Re2c41c232ce9442e" /><Relationship Type="http://schemas.openxmlformats.org/officeDocument/2006/relationships/slide" Target="/ppt/slides/slide7.xml" Id="R2685c22e68ba49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f859d7278149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f28e07eef48a6" /><Relationship Type="http://schemas.openxmlformats.org/officeDocument/2006/relationships/theme" Target="/ppt/slideMasters/theme/theme1.xml" Id="R67ea97f73aa145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ff28e07eef48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0ea81b96e4a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7550bf40042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73a84daae40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a5e1d7f5c48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2f5b9cc2146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6f30d610640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74ac320b547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HAVILA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HOTELS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2 185 511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−1 391 237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−8 325 164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−15 059 861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109 585 855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921 575 823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