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ef7c8f1cd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b7484a13d4299"/>
  </p:sldMasterIdLst>
  <p:sldIdLst>
    <p:sldId xmlns:r="http://schemas.openxmlformats.org/officeDocument/2006/relationships" id="256" r:id="R91982bdd1cb4484f"/>
    <p:sldId xmlns:r="http://schemas.openxmlformats.org/officeDocument/2006/relationships" id="257" r:id="Rdaa4c433f5114ef3"/>
    <p:sldId xmlns:r="http://schemas.openxmlformats.org/officeDocument/2006/relationships" id="258" r:id="Rb736d9611c0d474b"/>
    <p:sldId xmlns:r="http://schemas.openxmlformats.org/officeDocument/2006/relationships" id="259" r:id="Rf0d88d2b5d524c43"/>
    <p:sldId xmlns:r="http://schemas.openxmlformats.org/officeDocument/2006/relationships" id="260" r:id="R70b9b78a161c404b"/>
    <p:sldId xmlns:r="http://schemas.openxmlformats.org/officeDocument/2006/relationships" id="261" r:id="R3b9629ac68d3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b7484a13d4299" /><Relationship Type="http://schemas.openxmlformats.org/officeDocument/2006/relationships/slide" Target="/ppt/slides/slide1.xml" Id="R91982bdd1cb4484f" /><Relationship Type="http://schemas.openxmlformats.org/officeDocument/2006/relationships/slide" Target="/ppt/slides/slide2.xml" Id="Rdaa4c433f5114ef3" /><Relationship Type="http://schemas.openxmlformats.org/officeDocument/2006/relationships/slide" Target="/ppt/slides/slide3.xml" Id="Rb736d9611c0d474b" /><Relationship Type="http://schemas.openxmlformats.org/officeDocument/2006/relationships/slide" Target="/ppt/slides/slide4.xml" Id="Rf0d88d2b5d524c43" /><Relationship Type="http://schemas.openxmlformats.org/officeDocument/2006/relationships/slide" Target="/ppt/slides/slide5.xml" Id="R70b9b78a161c404b" /><Relationship Type="http://schemas.openxmlformats.org/officeDocument/2006/relationships/slide" Target="/ppt/slides/slide6.xml" Id="R3b9629ac68d3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5c5f58bce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f9c13aba44d0" /><Relationship Type="http://schemas.openxmlformats.org/officeDocument/2006/relationships/theme" Target="/ppt/slideMasters/theme/theme1.xml" Id="R527ea6110b13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0f9c13aba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0c3e6f1e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6628c7b39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7b416ae8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9fdaf153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c2ad2eeb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b7f0347fe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