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088740719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68e7977564468"/>
  </p:sldMasterIdLst>
  <p:sldIdLst>
    <p:sldId xmlns:r="http://schemas.openxmlformats.org/officeDocument/2006/relationships" id="256" r:id="R382103c237fb477c"/>
    <p:sldId xmlns:r="http://schemas.openxmlformats.org/officeDocument/2006/relationships" id="257" r:id="R6eecec3945184967"/>
    <p:sldId xmlns:r="http://schemas.openxmlformats.org/officeDocument/2006/relationships" id="258" r:id="Ra954386f9c104cab"/>
    <p:sldId xmlns:r="http://schemas.openxmlformats.org/officeDocument/2006/relationships" id="259" r:id="Rdc2f736d7ec440a3"/>
    <p:sldId xmlns:r="http://schemas.openxmlformats.org/officeDocument/2006/relationships" id="260" r:id="R85d9a8892c5c49dd"/>
    <p:sldId xmlns:r="http://schemas.openxmlformats.org/officeDocument/2006/relationships" id="261" r:id="R3c14f022d2814fc3"/>
    <p:sldId xmlns:r="http://schemas.openxmlformats.org/officeDocument/2006/relationships" id="262" r:id="R2096b86d9bff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68e7977564468" /><Relationship Type="http://schemas.openxmlformats.org/officeDocument/2006/relationships/slide" Target="/ppt/slides/slide1.xml" Id="R382103c237fb477c" /><Relationship Type="http://schemas.openxmlformats.org/officeDocument/2006/relationships/slide" Target="/ppt/slides/slide2.xml" Id="R6eecec3945184967" /><Relationship Type="http://schemas.openxmlformats.org/officeDocument/2006/relationships/slide" Target="/ppt/slides/slide3.xml" Id="Ra954386f9c104cab" /><Relationship Type="http://schemas.openxmlformats.org/officeDocument/2006/relationships/slide" Target="/ppt/slides/slide4.xml" Id="Rdc2f736d7ec440a3" /><Relationship Type="http://schemas.openxmlformats.org/officeDocument/2006/relationships/slide" Target="/ppt/slides/slide5.xml" Id="R85d9a8892c5c49dd" /><Relationship Type="http://schemas.openxmlformats.org/officeDocument/2006/relationships/slide" Target="/ppt/slides/slide6.xml" Id="R3c14f022d2814fc3" /><Relationship Type="http://schemas.openxmlformats.org/officeDocument/2006/relationships/slide" Target="/ppt/slides/slide7.xml" Id="R2096b86d9bff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a81a07e31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b903348984fef" /><Relationship Type="http://schemas.openxmlformats.org/officeDocument/2006/relationships/theme" Target="/ppt/slideMasters/theme/theme1.xml" Id="Rd6b1125b239e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b90334898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7c81066bd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01ea5bce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1e93967a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38403443842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e91091d2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61eaac762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e90e04c17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FJORDHOTELL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GJERVIK ANN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