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357fea5e5a44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4a837d2ecc4da7"/>
  </p:sldMasterIdLst>
  <p:sldIdLst>
    <p:sldId xmlns:r="http://schemas.openxmlformats.org/officeDocument/2006/relationships" id="256" r:id="Red2029af0a7a4133"/>
    <p:sldId xmlns:r="http://schemas.openxmlformats.org/officeDocument/2006/relationships" id="257" r:id="Rd1645c90d978451c"/>
    <p:sldId xmlns:r="http://schemas.openxmlformats.org/officeDocument/2006/relationships" id="258" r:id="Re69dfea4b33f433e"/>
    <p:sldId xmlns:r="http://schemas.openxmlformats.org/officeDocument/2006/relationships" id="259" r:id="R11cebae41f5841e7"/>
    <p:sldId xmlns:r="http://schemas.openxmlformats.org/officeDocument/2006/relationships" id="260" r:id="R5bc21a16993846dc"/>
    <p:sldId xmlns:r="http://schemas.openxmlformats.org/officeDocument/2006/relationships" id="261" r:id="R19f725f082ac4bbe"/>
    <p:sldId xmlns:r="http://schemas.openxmlformats.org/officeDocument/2006/relationships" id="262" r:id="Re1b756403bab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a837d2ecc4da7" /><Relationship Type="http://schemas.openxmlformats.org/officeDocument/2006/relationships/slide" Target="/ppt/slides/slide1.xml" Id="Red2029af0a7a4133" /><Relationship Type="http://schemas.openxmlformats.org/officeDocument/2006/relationships/slide" Target="/ppt/slides/slide2.xml" Id="Rd1645c90d978451c" /><Relationship Type="http://schemas.openxmlformats.org/officeDocument/2006/relationships/slide" Target="/ppt/slides/slide3.xml" Id="Re69dfea4b33f433e" /><Relationship Type="http://schemas.openxmlformats.org/officeDocument/2006/relationships/slide" Target="/ppt/slides/slide4.xml" Id="R11cebae41f5841e7" /><Relationship Type="http://schemas.openxmlformats.org/officeDocument/2006/relationships/slide" Target="/ppt/slides/slide5.xml" Id="R5bc21a16993846dc" /><Relationship Type="http://schemas.openxmlformats.org/officeDocument/2006/relationships/slide" Target="/ppt/slides/slide6.xml" Id="R19f725f082ac4bbe" /><Relationship Type="http://schemas.openxmlformats.org/officeDocument/2006/relationships/slide" Target="/ppt/slides/slide7.xml" Id="Re1b756403bab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6e1ae606654a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2d49a7bd542a0" /><Relationship Type="http://schemas.openxmlformats.org/officeDocument/2006/relationships/theme" Target="/ppt/slideMasters/theme/theme1.xml" Id="R7ce06054d52e4e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62d49a7bd542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fa3b8b0d84d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5b3114d0c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4949d51aa41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3f959ad8a42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b9bc96c0441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97851473b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b7b04205446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ALLOCATION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ALLOCATION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7 107 824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6 999 455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7 032 649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139 055 428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151 198 034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ALLOCERIUS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ALLOCATION AS</a:t>
            </a:r>
          </a:p>
        </p:txBody>
      </p:sp>
    </p:spTree>
  </p:cSld>
  <p:clrMapOvr>
    <a:masterClrMapping xmlns:a="http://schemas.openxmlformats.org/drawingml/2006/main"/>
  </p:clrMapOvr>
</p:sld>
</file>