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1a2cccc9a48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28f07d4114627"/>
  </p:sldMasterIdLst>
  <p:sldIdLst>
    <p:sldId xmlns:r="http://schemas.openxmlformats.org/officeDocument/2006/relationships" id="256" r:id="R348e7d3441984048"/>
    <p:sldId xmlns:r="http://schemas.openxmlformats.org/officeDocument/2006/relationships" id="257" r:id="Ra0d922833c9f4ed8"/>
    <p:sldId xmlns:r="http://schemas.openxmlformats.org/officeDocument/2006/relationships" id="258" r:id="Re6e9489011d243d9"/>
    <p:sldId xmlns:r="http://schemas.openxmlformats.org/officeDocument/2006/relationships" id="259" r:id="R1eeb77b4346b4e02"/>
    <p:sldId xmlns:r="http://schemas.openxmlformats.org/officeDocument/2006/relationships" id="260" r:id="Rdb5f6cf53c8e4c9b"/>
    <p:sldId xmlns:r="http://schemas.openxmlformats.org/officeDocument/2006/relationships" id="261" r:id="R1385c77a1887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28f07d4114627" /><Relationship Type="http://schemas.openxmlformats.org/officeDocument/2006/relationships/slide" Target="/ppt/slides/slide1.xml" Id="R348e7d3441984048" /><Relationship Type="http://schemas.openxmlformats.org/officeDocument/2006/relationships/slide" Target="/ppt/slides/slide2.xml" Id="Ra0d922833c9f4ed8" /><Relationship Type="http://schemas.openxmlformats.org/officeDocument/2006/relationships/slide" Target="/ppt/slides/slide3.xml" Id="Re6e9489011d243d9" /><Relationship Type="http://schemas.openxmlformats.org/officeDocument/2006/relationships/slide" Target="/ppt/slides/slide4.xml" Id="R1eeb77b4346b4e02" /><Relationship Type="http://schemas.openxmlformats.org/officeDocument/2006/relationships/slide" Target="/ppt/slides/slide5.xml" Id="Rdb5f6cf53c8e4c9b" /><Relationship Type="http://schemas.openxmlformats.org/officeDocument/2006/relationships/slide" Target="/ppt/slides/slide6.xml" Id="R1385c77a1887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a4a7a9153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002eabcba4ffe" /><Relationship Type="http://schemas.openxmlformats.org/officeDocument/2006/relationships/theme" Target="/ppt/slideMasters/theme/theme1.xml" Id="R26fe73048ea8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002eabcba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eefe24e8a4f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022464ce64f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0217a245b43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1340d4d55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2a713ddc4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c8636f95d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