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aa9b0112404b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a07f0ee9314e8e"/>
  </p:sldMasterIdLst>
  <p:sldIdLst>
    <p:sldId xmlns:r="http://schemas.openxmlformats.org/officeDocument/2006/relationships" id="256" r:id="R414585b885d749cd"/>
    <p:sldId xmlns:r="http://schemas.openxmlformats.org/officeDocument/2006/relationships" id="257" r:id="R147677a54f554f06"/>
    <p:sldId xmlns:r="http://schemas.openxmlformats.org/officeDocument/2006/relationships" id="258" r:id="R8ee0ff31961b4dba"/>
    <p:sldId xmlns:r="http://schemas.openxmlformats.org/officeDocument/2006/relationships" id="259" r:id="R387e35b2145349be"/>
    <p:sldId xmlns:r="http://schemas.openxmlformats.org/officeDocument/2006/relationships" id="260" r:id="R559a4567e29941b9"/>
    <p:sldId xmlns:r="http://schemas.openxmlformats.org/officeDocument/2006/relationships" id="261" r:id="R3f3deea69f884042"/>
    <p:sldId xmlns:r="http://schemas.openxmlformats.org/officeDocument/2006/relationships" id="262" r:id="Rdabb6c0062ae4a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a07f0ee9314e8e" /><Relationship Type="http://schemas.openxmlformats.org/officeDocument/2006/relationships/slide" Target="/ppt/slides/slide1.xml" Id="R414585b885d749cd" /><Relationship Type="http://schemas.openxmlformats.org/officeDocument/2006/relationships/slide" Target="/ppt/slides/slide2.xml" Id="R147677a54f554f06" /><Relationship Type="http://schemas.openxmlformats.org/officeDocument/2006/relationships/slide" Target="/ppt/slides/slide3.xml" Id="R8ee0ff31961b4dba" /><Relationship Type="http://schemas.openxmlformats.org/officeDocument/2006/relationships/slide" Target="/ppt/slides/slide4.xml" Id="R387e35b2145349be" /><Relationship Type="http://schemas.openxmlformats.org/officeDocument/2006/relationships/slide" Target="/ppt/slides/slide5.xml" Id="R559a4567e29941b9" /><Relationship Type="http://schemas.openxmlformats.org/officeDocument/2006/relationships/slide" Target="/ppt/slides/slide6.xml" Id="R3f3deea69f884042" /><Relationship Type="http://schemas.openxmlformats.org/officeDocument/2006/relationships/slide" Target="/ppt/slides/slide7.xml" Id="Rdabb6c0062ae4a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5a3bf850514a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1296a8f354a09" /><Relationship Type="http://schemas.openxmlformats.org/officeDocument/2006/relationships/theme" Target="/ppt/slideMasters/theme/theme1.xml" Id="R78cea67edd684a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81296a8f354a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dafb62ffb48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fab15e50b47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4ab7bd2844e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8ec7d64524d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7efa7065249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bab80214749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81fe1639e44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ALLOCERIUS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ALLOCERIUS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ALLOCERIUS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ALLOCERIUS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ALLOCERIUS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ALLOCERIUS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3 676 101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3 607 418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65 054 242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152 076 710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ALLOCERIUS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ASCENSUS AS  –  49,7 %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ASCENSUS AS  –  28,9 %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VIER SIMENSEN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DIDRIK VIER SIMENSEN  –  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VIER SIMENSEN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ALLOCERIUS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Sommerrogata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921 531 958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ALLOCERIUS HOLDING AS</a:t>
            </a:r>
          </a:p>
        </p:txBody>
      </p:sp>
    </p:spTree>
  </p:cSld>
  <p:clrMapOvr>
    <a:masterClrMapping xmlns:a="http://schemas.openxmlformats.org/drawingml/2006/main"/>
  </p:clrMapOvr>
</p:sld>
</file>