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732e9a27e242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d6313472a14a63"/>
  </p:sldMasterIdLst>
  <p:sldIdLst>
    <p:sldId xmlns:r="http://schemas.openxmlformats.org/officeDocument/2006/relationships" id="256" r:id="R28ba38c38c274083"/>
    <p:sldId xmlns:r="http://schemas.openxmlformats.org/officeDocument/2006/relationships" id="257" r:id="Re836b094ae9a4333"/>
    <p:sldId xmlns:r="http://schemas.openxmlformats.org/officeDocument/2006/relationships" id="258" r:id="R9bfb450463674501"/>
    <p:sldId xmlns:r="http://schemas.openxmlformats.org/officeDocument/2006/relationships" id="259" r:id="R15ef052a58654058"/>
    <p:sldId xmlns:r="http://schemas.openxmlformats.org/officeDocument/2006/relationships" id="260" r:id="R6363a6301bda4ba4"/>
    <p:sldId xmlns:r="http://schemas.openxmlformats.org/officeDocument/2006/relationships" id="261" r:id="Rd0c7ac060fe04c24"/>
    <p:sldId xmlns:r="http://schemas.openxmlformats.org/officeDocument/2006/relationships" id="262" r:id="R0411b2766d4941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d6313472a14a63" /><Relationship Type="http://schemas.openxmlformats.org/officeDocument/2006/relationships/slide" Target="/ppt/slides/slide1.xml" Id="R28ba38c38c274083" /><Relationship Type="http://schemas.openxmlformats.org/officeDocument/2006/relationships/slide" Target="/ppt/slides/slide2.xml" Id="Re836b094ae9a4333" /><Relationship Type="http://schemas.openxmlformats.org/officeDocument/2006/relationships/slide" Target="/ppt/slides/slide3.xml" Id="R9bfb450463674501" /><Relationship Type="http://schemas.openxmlformats.org/officeDocument/2006/relationships/slide" Target="/ppt/slides/slide4.xml" Id="R15ef052a58654058" /><Relationship Type="http://schemas.openxmlformats.org/officeDocument/2006/relationships/slide" Target="/ppt/slides/slide5.xml" Id="R6363a6301bda4ba4" /><Relationship Type="http://schemas.openxmlformats.org/officeDocument/2006/relationships/slide" Target="/ppt/slides/slide6.xml" Id="Rd0c7ac060fe04c24" /><Relationship Type="http://schemas.openxmlformats.org/officeDocument/2006/relationships/slide" Target="/ppt/slides/slide7.xml" Id="R0411b2766d4941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38f3463fbe4d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4332914a54fbe" /><Relationship Type="http://schemas.openxmlformats.org/officeDocument/2006/relationships/theme" Target="/ppt/slideMasters/theme/theme1.xml" Id="R48b8ef44ded444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24332914a54f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bf276402244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81ad9296d4b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635cef2ef4e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c0ce0e7b743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3e06e6cf554f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8a8ce03ac40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0f87ea95c4c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ROMSON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ROMSON INVEST AS ble etablert [år] og holder til i Mosjøen.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−3 159 326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21 575 836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321 918 699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330 673 646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ANDRE ROMSLO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Helligbergvegen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8663 Mosjøen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921 511 221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ROMSON INVEST AS</a:t>
            </a:r>
          </a:p>
        </p:txBody>
      </p:sp>
    </p:spTree>
  </p:cSld>
  <p:clrMapOvr>
    <a:masterClrMapping xmlns:a="http://schemas.openxmlformats.org/drawingml/2006/main"/>
  </p:clrMapOvr>
</p:sld>
</file>