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c2f461b4e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1cff764d0491e"/>
  </p:sldMasterIdLst>
  <p:sldIdLst>
    <p:sldId xmlns:r="http://schemas.openxmlformats.org/officeDocument/2006/relationships" id="256" r:id="R0a3003f3062d49e9"/>
    <p:sldId xmlns:r="http://schemas.openxmlformats.org/officeDocument/2006/relationships" id="257" r:id="Rb6466f68d35c4e4e"/>
    <p:sldId xmlns:r="http://schemas.openxmlformats.org/officeDocument/2006/relationships" id="258" r:id="R57a8b7a6bf8c4e6e"/>
    <p:sldId xmlns:r="http://schemas.openxmlformats.org/officeDocument/2006/relationships" id="259" r:id="Rdecffa27e85b402c"/>
    <p:sldId xmlns:r="http://schemas.openxmlformats.org/officeDocument/2006/relationships" id="260" r:id="Re4f5db83173c4d07"/>
    <p:sldId xmlns:r="http://schemas.openxmlformats.org/officeDocument/2006/relationships" id="261" r:id="R49ce940aab6b41f6"/>
    <p:sldId xmlns:r="http://schemas.openxmlformats.org/officeDocument/2006/relationships" id="262" r:id="Rab19a43de1f6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1cff764d0491e" /><Relationship Type="http://schemas.openxmlformats.org/officeDocument/2006/relationships/slide" Target="/ppt/slides/slide1.xml" Id="R0a3003f3062d49e9" /><Relationship Type="http://schemas.openxmlformats.org/officeDocument/2006/relationships/slide" Target="/ppt/slides/slide2.xml" Id="Rb6466f68d35c4e4e" /><Relationship Type="http://schemas.openxmlformats.org/officeDocument/2006/relationships/slide" Target="/ppt/slides/slide3.xml" Id="R57a8b7a6bf8c4e6e" /><Relationship Type="http://schemas.openxmlformats.org/officeDocument/2006/relationships/slide" Target="/ppt/slides/slide4.xml" Id="Rdecffa27e85b402c" /><Relationship Type="http://schemas.openxmlformats.org/officeDocument/2006/relationships/slide" Target="/ppt/slides/slide5.xml" Id="Re4f5db83173c4d07" /><Relationship Type="http://schemas.openxmlformats.org/officeDocument/2006/relationships/slide" Target="/ppt/slides/slide6.xml" Id="R49ce940aab6b41f6" /><Relationship Type="http://schemas.openxmlformats.org/officeDocument/2006/relationships/slide" Target="/ppt/slides/slide7.xml" Id="Rab19a43de1f6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32364754b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b298388744602" /><Relationship Type="http://schemas.openxmlformats.org/officeDocument/2006/relationships/theme" Target="/ppt/slideMasters/theme/theme1.xml" Id="Rc9cb1ad2d397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b29838874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31862c714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aa81a7047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e32d5f73d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c4d2a2cdd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0ab11979f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35b05606d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a521320484f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TEAM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GAPTJERN OLE GUNNAR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