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3c36b2809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0237f836d4d78"/>
  </p:sldMasterIdLst>
  <p:sldIdLst>
    <p:sldId xmlns:r="http://schemas.openxmlformats.org/officeDocument/2006/relationships" id="256" r:id="R0a258c8aac444d0a"/>
    <p:sldId xmlns:r="http://schemas.openxmlformats.org/officeDocument/2006/relationships" id="257" r:id="R7550e7d3dca54e8f"/>
    <p:sldId xmlns:r="http://schemas.openxmlformats.org/officeDocument/2006/relationships" id="258" r:id="R3dfaffb434284034"/>
    <p:sldId xmlns:r="http://schemas.openxmlformats.org/officeDocument/2006/relationships" id="259" r:id="R687bd6a1cff14d95"/>
    <p:sldId xmlns:r="http://schemas.openxmlformats.org/officeDocument/2006/relationships" id="260" r:id="R2be09a75cba94ec6"/>
    <p:sldId xmlns:r="http://schemas.openxmlformats.org/officeDocument/2006/relationships" id="261" r:id="R8b5c8d6370ae4c23"/>
    <p:sldId xmlns:r="http://schemas.openxmlformats.org/officeDocument/2006/relationships" id="262" r:id="Re00c758e2ea6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0237f836d4d78" /><Relationship Type="http://schemas.openxmlformats.org/officeDocument/2006/relationships/slide" Target="/ppt/slides/slide1.xml" Id="R0a258c8aac444d0a" /><Relationship Type="http://schemas.openxmlformats.org/officeDocument/2006/relationships/slide" Target="/ppt/slides/slide2.xml" Id="R7550e7d3dca54e8f" /><Relationship Type="http://schemas.openxmlformats.org/officeDocument/2006/relationships/slide" Target="/ppt/slides/slide3.xml" Id="R3dfaffb434284034" /><Relationship Type="http://schemas.openxmlformats.org/officeDocument/2006/relationships/slide" Target="/ppt/slides/slide4.xml" Id="R687bd6a1cff14d95" /><Relationship Type="http://schemas.openxmlformats.org/officeDocument/2006/relationships/slide" Target="/ppt/slides/slide5.xml" Id="R2be09a75cba94ec6" /><Relationship Type="http://schemas.openxmlformats.org/officeDocument/2006/relationships/slide" Target="/ppt/slides/slide6.xml" Id="R8b5c8d6370ae4c23" /><Relationship Type="http://schemas.openxmlformats.org/officeDocument/2006/relationships/slide" Target="/ppt/slides/slide7.xml" Id="Re00c758e2ea6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431562d4d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7277e3584e1d" /><Relationship Type="http://schemas.openxmlformats.org/officeDocument/2006/relationships/theme" Target="/ppt/slideMasters/theme/theme1.xml" Id="R32799c69c28e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17277e358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38857bbc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4eb482938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76df086a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dd7a3b49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ba7394df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5302269f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d4cf3c77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