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228978a4751426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f2b1a7e421f424e"/>
  </p:sldMasterIdLst>
  <p:sldIdLst>
    <p:sldId xmlns:r="http://schemas.openxmlformats.org/officeDocument/2006/relationships" id="256" r:id="R24d2864ed37c4a4d"/>
    <p:sldId xmlns:r="http://schemas.openxmlformats.org/officeDocument/2006/relationships" id="257" r:id="R5cad24b0df974148"/>
    <p:sldId xmlns:r="http://schemas.openxmlformats.org/officeDocument/2006/relationships" id="258" r:id="Rdc291a632c8144d8"/>
    <p:sldId xmlns:r="http://schemas.openxmlformats.org/officeDocument/2006/relationships" id="259" r:id="R36d0d5f36fc84aeb"/>
    <p:sldId xmlns:r="http://schemas.openxmlformats.org/officeDocument/2006/relationships" id="260" r:id="R75e24953e9974faf"/>
    <p:sldId xmlns:r="http://schemas.openxmlformats.org/officeDocument/2006/relationships" id="261" r:id="R4e9f5c9c3a7e48c6"/>
    <p:sldId xmlns:r="http://schemas.openxmlformats.org/officeDocument/2006/relationships" id="262" r:id="Reb069bd61599444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2b1a7e421f424e" /><Relationship Type="http://schemas.openxmlformats.org/officeDocument/2006/relationships/slide" Target="/ppt/slides/slide1.xml" Id="R24d2864ed37c4a4d" /><Relationship Type="http://schemas.openxmlformats.org/officeDocument/2006/relationships/slide" Target="/ppt/slides/slide2.xml" Id="R5cad24b0df974148" /><Relationship Type="http://schemas.openxmlformats.org/officeDocument/2006/relationships/slide" Target="/ppt/slides/slide3.xml" Id="Rdc291a632c8144d8" /><Relationship Type="http://schemas.openxmlformats.org/officeDocument/2006/relationships/slide" Target="/ppt/slides/slide4.xml" Id="R36d0d5f36fc84aeb" /><Relationship Type="http://schemas.openxmlformats.org/officeDocument/2006/relationships/slide" Target="/ppt/slides/slide5.xml" Id="R75e24953e9974faf" /><Relationship Type="http://schemas.openxmlformats.org/officeDocument/2006/relationships/slide" Target="/ppt/slides/slide6.xml" Id="R4e9f5c9c3a7e48c6" /><Relationship Type="http://schemas.openxmlformats.org/officeDocument/2006/relationships/slide" Target="/ppt/slides/slide7.xml" Id="Reb069bd61599444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48eed625a04cd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c33026f8f245e8" /><Relationship Type="http://schemas.openxmlformats.org/officeDocument/2006/relationships/theme" Target="/ppt/slideMasters/theme/theme1.xml" Id="R5a32fc8b06be4a8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8c33026f8f245e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89c792ac8f44e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c196cc7ee34f9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ca8649a5a94f7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bd16a93c4e468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43508817044ac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a1649f79264f8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91f065c1e3484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TREBETONG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TREBETONG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TREBETONG AS ble etablert [år] og holder til i Melhus.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TREBETONG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TREBETONG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TREBETONG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4 889 639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−151 232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54 664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19 627 196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22 534 373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TREBETONG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SHANKIA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TREBETONG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Melhusvegen 720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7224 Melhus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921 481 349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TREBETONG AS</a:t>
            </a:r>
          </a:p>
        </p:txBody>
      </p:sp>
    </p:spTree>
  </p:cSld>
  <p:clrMapOvr>
    <a:masterClrMapping xmlns:a="http://schemas.openxmlformats.org/drawingml/2006/main"/>
  </p:clrMapOvr>
</p:sld>
</file>