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3d1d673c264b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2fa744a519412d"/>
  </p:sldMasterIdLst>
  <p:sldIdLst>
    <p:sldId xmlns:r="http://schemas.openxmlformats.org/officeDocument/2006/relationships" id="256" r:id="Ra55346dda59c46a0"/>
    <p:sldId xmlns:r="http://schemas.openxmlformats.org/officeDocument/2006/relationships" id="257" r:id="R5f4851bfe0cb414f"/>
    <p:sldId xmlns:r="http://schemas.openxmlformats.org/officeDocument/2006/relationships" id="258" r:id="R1d7cbd221c5d4b19"/>
    <p:sldId xmlns:r="http://schemas.openxmlformats.org/officeDocument/2006/relationships" id="259" r:id="Rac933ac44c724c4a"/>
    <p:sldId xmlns:r="http://schemas.openxmlformats.org/officeDocument/2006/relationships" id="260" r:id="R51ecacada2154fc2"/>
    <p:sldId xmlns:r="http://schemas.openxmlformats.org/officeDocument/2006/relationships" id="261" r:id="R1e157232dfa24655"/>
    <p:sldId xmlns:r="http://schemas.openxmlformats.org/officeDocument/2006/relationships" id="262" r:id="R557c91999e9647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2fa744a519412d" /><Relationship Type="http://schemas.openxmlformats.org/officeDocument/2006/relationships/slide" Target="/ppt/slides/slide1.xml" Id="Ra55346dda59c46a0" /><Relationship Type="http://schemas.openxmlformats.org/officeDocument/2006/relationships/slide" Target="/ppt/slides/slide2.xml" Id="R5f4851bfe0cb414f" /><Relationship Type="http://schemas.openxmlformats.org/officeDocument/2006/relationships/slide" Target="/ppt/slides/slide3.xml" Id="R1d7cbd221c5d4b19" /><Relationship Type="http://schemas.openxmlformats.org/officeDocument/2006/relationships/slide" Target="/ppt/slides/slide4.xml" Id="Rac933ac44c724c4a" /><Relationship Type="http://schemas.openxmlformats.org/officeDocument/2006/relationships/slide" Target="/ppt/slides/slide5.xml" Id="R51ecacada2154fc2" /><Relationship Type="http://schemas.openxmlformats.org/officeDocument/2006/relationships/slide" Target="/ppt/slides/slide6.xml" Id="R1e157232dfa24655" /><Relationship Type="http://schemas.openxmlformats.org/officeDocument/2006/relationships/slide" Target="/ppt/slides/slide7.xml" Id="R557c91999e9647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d5b1eeac8943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8f3b4f3d2480f" /><Relationship Type="http://schemas.openxmlformats.org/officeDocument/2006/relationships/theme" Target="/ppt/slideMasters/theme/theme1.xml" Id="Rf95e9c7db53448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c8f3b4f3d248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6fc60af3c4b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48f3f813b48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6e1774db14a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0f6c6b3154a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430254db44b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edfa0f94b49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f7682d0a34c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SALTE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SALTE INVESTERING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4 617 892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32 936 905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33 616 286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 SALTE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921 477 961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 INVESTERING AS</a:t>
            </a:r>
          </a:p>
        </p:txBody>
      </p:sp>
    </p:spTree>
  </p:cSld>
  <p:clrMapOvr>
    <a:masterClrMapping xmlns:a="http://schemas.openxmlformats.org/drawingml/2006/main"/>
  </p:clrMapOvr>
</p:sld>
</file>