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03856c8c9748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0aaa6de324411c"/>
  </p:sldMasterIdLst>
  <p:sldIdLst>
    <p:sldId xmlns:r="http://schemas.openxmlformats.org/officeDocument/2006/relationships" id="256" r:id="Rb8d969f0f78a4759"/>
    <p:sldId xmlns:r="http://schemas.openxmlformats.org/officeDocument/2006/relationships" id="257" r:id="Re32a0d0bf8f0424d"/>
    <p:sldId xmlns:r="http://schemas.openxmlformats.org/officeDocument/2006/relationships" id="258" r:id="Ref908ff025e24f68"/>
    <p:sldId xmlns:r="http://schemas.openxmlformats.org/officeDocument/2006/relationships" id="259" r:id="R321f4edac5d647af"/>
    <p:sldId xmlns:r="http://schemas.openxmlformats.org/officeDocument/2006/relationships" id="260" r:id="R58ab381a623144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aaa6de324411c" /><Relationship Type="http://schemas.openxmlformats.org/officeDocument/2006/relationships/slide" Target="/ppt/slides/slide1.xml" Id="Rb8d969f0f78a4759" /><Relationship Type="http://schemas.openxmlformats.org/officeDocument/2006/relationships/slide" Target="/ppt/slides/slide2.xml" Id="Re32a0d0bf8f0424d" /><Relationship Type="http://schemas.openxmlformats.org/officeDocument/2006/relationships/slide" Target="/ppt/slides/slide3.xml" Id="Ref908ff025e24f68" /><Relationship Type="http://schemas.openxmlformats.org/officeDocument/2006/relationships/slide" Target="/ppt/slides/slide4.xml" Id="R321f4edac5d647af" /><Relationship Type="http://schemas.openxmlformats.org/officeDocument/2006/relationships/slide" Target="/ppt/slides/slide5.xml" Id="R58ab381a623144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77e75549f42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6592cd0af466e" /><Relationship Type="http://schemas.openxmlformats.org/officeDocument/2006/relationships/theme" Target="/ppt/slideMasters/theme/theme1.xml" Id="R63929762cd4746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46592cd0af46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1855451f3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2f700ac32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256809e9746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e45ea8707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664c9d4ef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FAGHUS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921 437 587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