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2b2cceb00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eca3ed66a4686"/>
  </p:sldMasterIdLst>
  <p:sldIdLst>
    <p:sldId xmlns:r="http://schemas.openxmlformats.org/officeDocument/2006/relationships" id="256" r:id="R0bb0ec28aa824b64"/>
    <p:sldId xmlns:r="http://schemas.openxmlformats.org/officeDocument/2006/relationships" id="257" r:id="Rc5007cb594e74066"/>
    <p:sldId xmlns:r="http://schemas.openxmlformats.org/officeDocument/2006/relationships" id="258" r:id="R37b49cd7a6d341a7"/>
    <p:sldId xmlns:r="http://schemas.openxmlformats.org/officeDocument/2006/relationships" id="259" r:id="Rcb1f5dc0d01e4160"/>
    <p:sldId xmlns:r="http://schemas.openxmlformats.org/officeDocument/2006/relationships" id="260" r:id="R552e389234d741a4"/>
    <p:sldId xmlns:r="http://schemas.openxmlformats.org/officeDocument/2006/relationships" id="261" r:id="Ra10feed68027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eca3ed66a4686" /><Relationship Type="http://schemas.openxmlformats.org/officeDocument/2006/relationships/slide" Target="/ppt/slides/slide1.xml" Id="R0bb0ec28aa824b64" /><Relationship Type="http://schemas.openxmlformats.org/officeDocument/2006/relationships/slide" Target="/ppt/slides/slide2.xml" Id="Rc5007cb594e74066" /><Relationship Type="http://schemas.openxmlformats.org/officeDocument/2006/relationships/slide" Target="/ppt/slides/slide3.xml" Id="R37b49cd7a6d341a7" /><Relationship Type="http://schemas.openxmlformats.org/officeDocument/2006/relationships/slide" Target="/ppt/slides/slide4.xml" Id="Rcb1f5dc0d01e4160" /><Relationship Type="http://schemas.openxmlformats.org/officeDocument/2006/relationships/slide" Target="/ppt/slides/slide5.xml" Id="R552e389234d741a4" /><Relationship Type="http://schemas.openxmlformats.org/officeDocument/2006/relationships/slide" Target="/ppt/slides/slide6.xml" Id="Ra10feed68027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67241c1aa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70ba16b1141f4" /><Relationship Type="http://schemas.openxmlformats.org/officeDocument/2006/relationships/theme" Target="/ppt/slideMasters/theme/theme1.xml" Id="R07fd63336f23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70ba16b11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046a5293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9e3ebb02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d6e687175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b5bc9ce21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8bdf7202f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08b4728f0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921 437 587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FAGHUS AS</a:t>
            </a:r>
          </a:p>
        </p:txBody>
      </p:sp>
    </p:spTree>
  </p:cSld>
  <p:clrMapOvr>
    <a:masterClrMapping xmlns:a="http://schemas.openxmlformats.org/drawingml/2006/main"/>
  </p:clrMapOvr>
</p:sld>
</file>