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73a456a16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27f2a63814979"/>
  </p:sldMasterIdLst>
  <p:sldIdLst>
    <p:sldId xmlns:r="http://schemas.openxmlformats.org/officeDocument/2006/relationships" id="256" r:id="R41f7039c303245cd"/>
    <p:sldId xmlns:r="http://schemas.openxmlformats.org/officeDocument/2006/relationships" id="257" r:id="R0ad579e82cb246a8"/>
    <p:sldId xmlns:r="http://schemas.openxmlformats.org/officeDocument/2006/relationships" id="258" r:id="R5269f7c5a21f40fb"/>
    <p:sldId xmlns:r="http://schemas.openxmlformats.org/officeDocument/2006/relationships" id="259" r:id="R40a1b8d975fd4c83"/>
    <p:sldId xmlns:r="http://schemas.openxmlformats.org/officeDocument/2006/relationships" id="260" r:id="R4a1559a644824fac"/>
    <p:sldId xmlns:r="http://schemas.openxmlformats.org/officeDocument/2006/relationships" id="261" r:id="R7aa2e64234ec44c8"/>
    <p:sldId xmlns:r="http://schemas.openxmlformats.org/officeDocument/2006/relationships" id="262" r:id="R90542c22ea9141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27f2a63814979" /><Relationship Type="http://schemas.openxmlformats.org/officeDocument/2006/relationships/slide" Target="/ppt/slides/slide1.xml" Id="R41f7039c303245cd" /><Relationship Type="http://schemas.openxmlformats.org/officeDocument/2006/relationships/slide" Target="/ppt/slides/slide2.xml" Id="R0ad579e82cb246a8" /><Relationship Type="http://schemas.openxmlformats.org/officeDocument/2006/relationships/slide" Target="/ppt/slides/slide3.xml" Id="R5269f7c5a21f40fb" /><Relationship Type="http://schemas.openxmlformats.org/officeDocument/2006/relationships/slide" Target="/ppt/slides/slide4.xml" Id="R40a1b8d975fd4c83" /><Relationship Type="http://schemas.openxmlformats.org/officeDocument/2006/relationships/slide" Target="/ppt/slides/slide5.xml" Id="R4a1559a644824fac" /><Relationship Type="http://schemas.openxmlformats.org/officeDocument/2006/relationships/slide" Target="/ppt/slides/slide6.xml" Id="R7aa2e64234ec44c8" /><Relationship Type="http://schemas.openxmlformats.org/officeDocument/2006/relationships/slide" Target="/ppt/slides/slide7.xml" Id="R90542c22ea9141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4ab99f7cb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fbc9bfa249f4" /><Relationship Type="http://schemas.openxmlformats.org/officeDocument/2006/relationships/theme" Target="/ppt/slideMasters/theme/theme1.xml" Id="R949ddbf91334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cfbc9bfa2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8325a9d7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7230a762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570260fe4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2421e0e4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2b915f91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04a3af9b3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4baa895c8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TIDE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TIDE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4 902 615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