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697e6f1ef5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3ab8066984100"/>
  </p:sldMasterIdLst>
  <p:sldIdLst>
    <p:sldId xmlns:r="http://schemas.openxmlformats.org/officeDocument/2006/relationships" id="256" r:id="Rb84ec491c0164576"/>
    <p:sldId xmlns:r="http://schemas.openxmlformats.org/officeDocument/2006/relationships" id="257" r:id="Rf5766dff324e4fc6"/>
    <p:sldId xmlns:r="http://schemas.openxmlformats.org/officeDocument/2006/relationships" id="258" r:id="R6fd5c6d986814cff"/>
    <p:sldId xmlns:r="http://schemas.openxmlformats.org/officeDocument/2006/relationships" id="259" r:id="R04c1c4810e37446f"/>
    <p:sldId xmlns:r="http://schemas.openxmlformats.org/officeDocument/2006/relationships" id="260" r:id="Reb20f1927fa049bd"/>
    <p:sldId xmlns:r="http://schemas.openxmlformats.org/officeDocument/2006/relationships" id="261" r:id="R6ed39ee84d164c15"/>
    <p:sldId xmlns:r="http://schemas.openxmlformats.org/officeDocument/2006/relationships" id="262" r:id="R9e4f2f8d3e6e46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3ab8066984100" /><Relationship Type="http://schemas.openxmlformats.org/officeDocument/2006/relationships/slide" Target="/ppt/slides/slide1.xml" Id="Rb84ec491c0164576" /><Relationship Type="http://schemas.openxmlformats.org/officeDocument/2006/relationships/slide" Target="/ppt/slides/slide2.xml" Id="Rf5766dff324e4fc6" /><Relationship Type="http://schemas.openxmlformats.org/officeDocument/2006/relationships/slide" Target="/ppt/slides/slide3.xml" Id="R6fd5c6d986814cff" /><Relationship Type="http://schemas.openxmlformats.org/officeDocument/2006/relationships/slide" Target="/ppt/slides/slide4.xml" Id="R04c1c4810e37446f" /><Relationship Type="http://schemas.openxmlformats.org/officeDocument/2006/relationships/slide" Target="/ppt/slides/slide5.xml" Id="Reb20f1927fa049bd" /><Relationship Type="http://schemas.openxmlformats.org/officeDocument/2006/relationships/slide" Target="/ppt/slides/slide6.xml" Id="R6ed39ee84d164c15" /><Relationship Type="http://schemas.openxmlformats.org/officeDocument/2006/relationships/slide" Target="/ppt/slides/slide7.xml" Id="R9e4f2f8d3e6e46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84d4afc7d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dea82145646f5" /><Relationship Type="http://schemas.openxmlformats.org/officeDocument/2006/relationships/theme" Target="/ppt/slideMasters/theme/theme1.xml" Id="Ra506fd7bd3ec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dea821456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a7ac5dcb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93b13012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a2a4662eb4b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e31081fa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2eae397e7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41b6cbb04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0af7efa8245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LULO INVEST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8 468 630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LILAND SKJÆRET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Høymyrmarka 247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921 416 946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LULO INVEST AS</a:t>
            </a:r>
          </a:p>
        </p:txBody>
      </p:sp>
    </p:spTree>
  </p:cSld>
  <p:clrMapOvr>
    <a:masterClrMapping xmlns:a="http://schemas.openxmlformats.org/drawingml/2006/main"/>
  </p:clrMapOvr>
</p:sld>
</file>