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d5f3289ff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79ff1915b42c1"/>
  </p:sldMasterIdLst>
  <p:sldIdLst>
    <p:sldId xmlns:r="http://schemas.openxmlformats.org/officeDocument/2006/relationships" id="256" r:id="R3351e2277e7147d3"/>
    <p:sldId xmlns:r="http://schemas.openxmlformats.org/officeDocument/2006/relationships" id="257" r:id="Rfae089e63b1048a6"/>
    <p:sldId xmlns:r="http://schemas.openxmlformats.org/officeDocument/2006/relationships" id="258" r:id="R7930c2a01d164047"/>
    <p:sldId xmlns:r="http://schemas.openxmlformats.org/officeDocument/2006/relationships" id="259" r:id="R06a41e5ffbf049fa"/>
    <p:sldId xmlns:r="http://schemas.openxmlformats.org/officeDocument/2006/relationships" id="260" r:id="Rf42e341758a6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79ff1915b42c1" /><Relationship Type="http://schemas.openxmlformats.org/officeDocument/2006/relationships/slide" Target="/ppt/slides/slide1.xml" Id="R3351e2277e7147d3" /><Relationship Type="http://schemas.openxmlformats.org/officeDocument/2006/relationships/slide" Target="/ppt/slides/slide2.xml" Id="Rfae089e63b1048a6" /><Relationship Type="http://schemas.openxmlformats.org/officeDocument/2006/relationships/slide" Target="/ppt/slides/slide3.xml" Id="R7930c2a01d164047" /><Relationship Type="http://schemas.openxmlformats.org/officeDocument/2006/relationships/slide" Target="/ppt/slides/slide4.xml" Id="R06a41e5ffbf049fa" /><Relationship Type="http://schemas.openxmlformats.org/officeDocument/2006/relationships/slide" Target="/ppt/slides/slide5.xml" Id="Rf42e341758a6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4f76733e0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761d9b484761" /><Relationship Type="http://schemas.openxmlformats.org/officeDocument/2006/relationships/theme" Target="/ppt/slideMasters/theme/theme1.xml" Id="Rae2dedf7c457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0761d9b48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531b6acc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654b8d0e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753daafa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a4543756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ae59e06d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KOMMUNE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