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a3736cf2b4d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1eadc13304c56"/>
  </p:sldMasterIdLst>
  <p:sldIdLst>
    <p:sldId xmlns:r="http://schemas.openxmlformats.org/officeDocument/2006/relationships" id="256" r:id="Re25f18dad9fb417f"/>
    <p:sldId xmlns:r="http://schemas.openxmlformats.org/officeDocument/2006/relationships" id="257" r:id="R75a4eef4107e42b3"/>
    <p:sldId xmlns:r="http://schemas.openxmlformats.org/officeDocument/2006/relationships" id="258" r:id="R2b65d6ad3f1a48a0"/>
    <p:sldId xmlns:r="http://schemas.openxmlformats.org/officeDocument/2006/relationships" id="259" r:id="R7ac9fe72b7ea4b5c"/>
    <p:sldId xmlns:r="http://schemas.openxmlformats.org/officeDocument/2006/relationships" id="260" r:id="Rd897c119183f4f9f"/>
    <p:sldId xmlns:r="http://schemas.openxmlformats.org/officeDocument/2006/relationships" id="261" r:id="R9da484255fa642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1eadc13304c56" /><Relationship Type="http://schemas.openxmlformats.org/officeDocument/2006/relationships/slide" Target="/ppt/slides/slide1.xml" Id="Re25f18dad9fb417f" /><Relationship Type="http://schemas.openxmlformats.org/officeDocument/2006/relationships/slide" Target="/ppt/slides/slide2.xml" Id="R75a4eef4107e42b3" /><Relationship Type="http://schemas.openxmlformats.org/officeDocument/2006/relationships/slide" Target="/ppt/slides/slide3.xml" Id="R2b65d6ad3f1a48a0" /><Relationship Type="http://schemas.openxmlformats.org/officeDocument/2006/relationships/slide" Target="/ppt/slides/slide4.xml" Id="R7ac9fe72b7ea4b5c" /><Relationship Type="http://schemas.openxmlformats.org/officeDocument/2006/relationships/slide" Target="/ppt/slides/slide5.xml" Id="Rd897c119183f4f9f" /><Relationship Type="http://schemas.openxmlformats.org/officeDocument/2006/relationships/slide" Target="/ppt/slides/slide6.xml" Id="R9da484255fa642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48567b5ee41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fadeb09ff4ea3" /><Relationship Type="http://schemas.openxmlformats.org/officeDocument/2006/relationships/theme" Target="/ppt/slideMasters/theme/theme1.xml" Id="R327e5df2a5a849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6fadeb09ff4e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618b1280d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3874383f0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ec97b6c4947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e3946021844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ee00c44354b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46a1fe7194c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SENJA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post@senja.kommune.no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921 369 417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