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4a54faa7c4e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735f03062f4a99"/>
  </p:sldMasterIdLst>
  <p:sldIdLst>
    <p:sldId xmlns:r="http://schemas.openxmlformats.org/officeDocument/2006/relationships" id="256" r:id="Rdc81ed9a78ba4fb0"/>
    <p:sldId xmlns:r="http://schemas.openxmlformats.org/officeDocument/2006/relationships" id="257" r:id="R065653bc462247ec"/>
    <p:sldId xmlns:r="http://schemas.openxmlformats.org/officeDocument/2006/relationships" id="258" r:id="R3e90eb2a5dda4132"/>
    <p:sldId xmlns:r="http://schemas.openxmlformats.org/officeDocument/2006/relationships" id="259" r:id="R615d5eadc4da4989"/>
    <p:sldId xmlns:r="http://schemas.openxmlformats.org/officeDocument/2006/relationships" id="260" r:id="Rdbfcf44e487e4dbd"/>
    <p:sldId xmlns:r="http://schemas.openxmlformats.org/officeDocument/2006/relationships" id="261" r:id="R3a9cd13797bf4293"/>
    <p:sldId xmlns:r="http://schemas.openxmlformats.org/officeDocument/2006/relationships" id="262" r:id="Rd93a452491084c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35f03062f4a99" /><Relationship Type="http://schemas.openxmlformats.org/officeDocument/2006/relationships/slide" Target="/ppt/slides/slide1.xml" Id="Rdc81ed9a78ba4fb0" /><Relationship Type="http://schemas.openxmlformats.org/officeDocument/2006/relationships/slide" Target="/ppt/slides/slide2.xml" Id="R065653bc462247ec" /><Relationship Type="http://schemas.openxmlformats.org/officeDocument/2006/relationships/slide" Target="/ppt/slides/slide3.xml" Id="R3e90eb2a5dda4132" /><Relationship Type="http://schemas.openxmlformats.org/officeDocument/2006/relationships/slide" Target="/ppt/slides/slide4.xml" Id="R615d5eadc4da4989" /><Relationship Type="http://schemas.openxmlformats.org/officeDocument/2006/relationships/slide" Target="/ppt/slides/slide5.xml" Id="Rdbfcf44e487e4dbd" /><Relationship Type="http://schemas.openxmlformats.org/officeDocument/2006/relationships/slide" Target="/ppt/slides/slide6.xml" Id="R3a9cd13797bf4293" /><Relationship Type="http://schemas.openxmlformats.org/officeDocument/2006/relationships/slide" Target="/ppt/slides/slide7.xml" Id="Rd93a452491084c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1faa4467c4c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c0babecf84024" /><Relationship Type="http://schemas.openxmlformats.org/officeDocument/2006/relationships/theme" Target="/ppt/slideMasters/theme/theme1.xml" Id="Reca6f5f4936d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4c0babecf8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407bbe79744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4bf53748d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23016bb6a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61eb20b64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725e7041d43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0e05941fa4e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8c2607d1f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ARMABASITO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ARMABASITO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17 761 166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5 299 771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17 799 771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RISHAUG ENTERPRISES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Rishaug, Ekebergveien 254D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921 343 752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ARMABASITO AS</a:t>
            </a:r>
          </a:p>
        </p:txBody>
      </p:sp>
    </p:spTree>
  </p:cSld>
  <p:clrMapOvr>
    <a:masterClrMapping xmlns:a="http://schemas.openxmlformats.org/drawingml/2006/main"/>
  </p:clrMapOvr>
</p:sld>
</file>