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08a6de7a2f47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66317fe41a4f2c"/>
  </p:sldMasterIdLst>
  <p:sldIdLst>
    <p:sldId xmlns:r="http://schemas.openxmlformats.org/officeDocument/2006/relationships" id="256" r:id="Ra237a1dfe5344f1e"/>
    <p:sldId xmlns:r="http://schemas.openxmlformats.org/officeDocument/2006/relationships" id="257" r:id="R2506d1ba1af04118"/>
    <p:sldId xmlns:r="http://schemas.openxmlformats.org/officeDocument/2006/relationships" id="258" r:id="R3bbb0b8fd3de4ad1"/>
    <p:sldId xmlns:r="http://schemas.openxmlformats.org/officeDocument/2006/relationships" id="259" r:id="R5206d302340844c2"/>
    <p:sldId xmlns:r="http://schemas.openxmlformats.org/officeDocument/2006/relationships" id="260" r:id="R4d9593d5f7734566"/>
    <p:sldId xmlns:r="http://schemas.openxmlformats.org/officeDocument/2006/relationships" id="261" r:id="Re56b5865f4544aa8"/>
    <p:sldId xmlns:r="http://schemas.openxmlformats.org/officeDocument/2006/relationships" id="262" r:id="Ra0bea17c1d9a42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6317fe41a4f2c" /><Relationship Type="http://schemas.openxmlformats.org/officeDocument/2006/relationships/slide" Target="/ppt/slides/slide1.xml" Id="Ra237a1dfe5344f1e" /><Relationship Type="http://schemas.openxmlformats.org/officeDocument/2006/relationships/slide" Target="/ppt/slides/slide2.xml" Id="R2506d1ba1af04118" /><Relationship Type="http://schemas.openxmlformats.org/officeDocument/2006/relationships/slide" Target="/ppt/slides/slide3.xml" Id="R3bbb0b8fd3de4ad1" /><Relationship Type="http://schemas.openxmlformats.org/officeDocument/2006/relationships/slide" Target="/ppt/slides/slide4.xml" Id="R5206d302340844c2" /><Relationship Type="http://schemas.openxmlformats.org/officeDocument/2006/relationships/slide" Target="/ppt/slides/slide5.xml" Id="R4d9593d5f7734566" /><Relationship Type="http://schemas.openxmlformats.org/officeDocument/2006/relationships/slide" Target="/ppt/slides/slide6.xml" Id="Re56b5865f4544aa8" /><Relationship Type="http://schemas.openxmlformats.org/officeDocument/2006/relationships/slide" Target="/ppt/slides/slide7.xml" Id="Ra0bea17c1d9a42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5c8a3b32b47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19cbed2494b50" /><Relationship Type="http://schemas.openxmlformats.org/officeDocument/2006/relationships/theme" Target="/ppt/slideMasters/theme/theme1.xml" Id="Rfc5469abf8dd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e19cbed2494b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10aca8e684f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baf83d8444e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ce9e5a7cc4c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4743a735f45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4cda5acf547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717b353f149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f42cc03b347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MSN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709 909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 SPJELKAVIK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2818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921 331 495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MSN HOLDING AS</a:t>
            </a:r>
          </a:p>
        </p:txBody>
      </p:sp>
    </p:spTree>
  </p:cSld>
  <p:clrMapOvr>
    <a:masterClrMapping xmlns:a="http://schemas.openxmlformats.org/drawingml/2006/main"/>
  </p:clrMapOvr>
</p:sld>
</file>