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9b26fdde6e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36406e61934148"/>
  </p:sldMasterIdLst>
  <p:sldIdLst>
    <p:sldId xmlns:r="http://schemas.openxmlformats.org/officeDocument/2006/relationships" id="256" r:id="Raa790d2ab3014f4b"/>
    <p:sldId xmlns:r="http://schemas.openxmlformats.org/officeDocument/2006/relationships" id="257" r:id="R21804797245f489b"/>
    <p:sldId xmlns:r="http://schemas.openxmlformats.org/officeDocument/2006/relationships" id="258" r:id="Rf856b97dfc1f4ad8"/>
    <p:sldId xmlns:r="http://schemas.openxmlformats.org/officeDocument/2006/relationships" id="259" r:id="R3c968d9a87c544ab"/>
    <p:sldId xmlns:r="http://schemas.openxmlformats.org/officeDocument/2006/relationships" id="260" r:id="Rdfa9fe29143943e8"/>
    <p:sldId xmlns:r="http://schemas.openxmlformats.org/officeDocument/2006/relationships" id="261" r:id="Ra1f766ab1f514de9"/>
    <p:sldId xmlns:r="http://schemas.openxmlformats.org/officeDocument/2006/relationships" id="262" r:id="Rcec0b3084214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6406e61934148" /><Relationship Type="http://schemas.openxmlformats.org/officeDocument/2006/relationships/slide" Target="/ppt/slides/slide1.xml" Id="Raa790d2ab3014f4b" /><Relationship Type="http://schemas.openxmlformats.org/officeDocument/2006/relationships/slide" Target="/ppt/slides/slide2.xml" Id="R21804797245f489b" /><Relationship Type="http://schemas.openxmlformats.org/officeDocument/2006/relationships/slide" Target="/ppt/slides/slide3.xml" Id="Rf856b97dfc1f4ad8" /><Relationship Type="http://schemas.openxmlformats.org/officeDocument/2006/relationships/slide" Target="/ppt/slides/slide4.xml" Id="R3c968d9a87c544ab" /><Relationship Type="http://schemas.openxmlformats.org/officeDocument/2006/relationships/slide" Target="/ppt/slides/slide5.xml" Id="Rdfa9fe29143943e8" /><Relationship Type="http://schemas.openxmlformats.org/officeDocument/2006/relationships/slide" Target="/ppt/slides/slide6.xml" Id="Ra1f766ab1f514de9" /><Relationship Type="http://schemas.openxmlformats.org/officeDocument/2006/relationships/slide" Target="/ppt/slides/slide7.xml" Id="Rcec0b3084214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5a7af7455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579f7594d405c" /><Relationship Type="http://schemas.openxmlformats.org/officeDocument/2006/relationships/theme" Target="/ppt/slideMasters/theme/theme1.xml" Id="Rc37929931df3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579f7594d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a2a7b3541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b8b90cfa74b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2b833573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6caec276e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8063671e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4da85a0ff4c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245b0cdb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ECTECH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454 307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862 295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SIGURD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