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225d8f494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d72d9ebd94552"/>
  </p:sldMasterIdLst>
  <p:sldIdLst>
    <p:sldId xmlns:r="http://schemas.openxmlformats.org/officeDocument/2006/relationships" id="256" r:id="R9cf65324db994842"/>
    <p:sldId xmlns:r="http://schemas.openxmlformats.org/officeDocument/2006/relationships" id="257" r:id="Ra6f1d4a9da62411d"/>
    <p:sldId xmlns:r="http://schemas.openxmlformats.org/officeDocument/2006/relationships" id="258" r:id="R47cdc4ba6d6b4b7e"/>
    <p:sldId xmlns:r="http://schemas.openxmlformats.org/officeDocument/2006/relationships" id="259" r:id="R5c02770655374e6f"/>
    <p:sldId xmlns:r="http://schemas.openxmlformats.org/officeDocument/2006/relationships" id="260" r:id="Rbb3fd76e668f4548"/>
    <p:sldId xmlns:r="http://schemas.openxmlformats.org/officeDocument/2006/relationships" id="261" r:id="Rd167931fc2b04e26"/>
    <p:sldId xmlns:r="http://schemas.openxmlformats.org/officeDocument/2006/relationships" id="262" r:id="Rafc62aaa54cb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d72d9ebd94552" /><Relationship Type="http://schemas.openxmlformats.org/officeDocument/2006/relationships/slide" Target="/ppt/slides/slide1.xml" Id="R9cf65324db994842" /><Relationship Type="http://schemas.openxmlformats.org/officeDocument/2006/relationships/slide" Target="/ppt/slides/slide2.xml" Id="Ra6f1d4a9da62411d" /><Relationship Type="http://schemas.openxmlformats.org/officeDocument/2006/relationships/slide" Target="/ppt/slides/slide3.xml" Id="R47cdc4ba6d6b4b7e" /><Relationship Type="http://schemas.openxmlformats.org/officeDocument/2006/relationships/slide" Target="/ppt/slides/slide4.xml" Id="R5c02770655374e6f" /><Relationship Type="http://schemas.openxmlformats.org/officeDocument/2006/relationships/slide" Target="/ppt/slides/slide5.xml" Id="Rbb3fd76e668f4548" /><Relationship Type="http://schemas.openxmlformats.org/officeDocument/2006/relationships/slide" Target="/ppt/slides/slide6.xml" Id="Rd167931fc2b04e26" /><Relationship Type="http://schemas.openxmlformats.org/officeDocument/2006/relationships/slide" Target="/ppt/slides/slide7.xml" Id="Rafc62aaa54cb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e0f0c2441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3af78c824432" /><Relationship Type="http://schemas.openxmlformats.org/officeDocument/2006/relationships/theme" Target="/ppt/slideMasters/theme/theme1.xml" Id="Ra3a292489e6f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43af78c82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ae640b13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0c288171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fc5a2149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4cc9322d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64298903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3f7da7b3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3007ad5d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