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7edaa4697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2a508f2344bbd"/>
  </p:sldMasterIdLst>
  <p:sldIdLst>
    <p:sldId xmlns:r="http://schemas.openxmlformats.org/officeDocument/2006/relationships" id="256" r:id="R229bd66ad38e4d4a"/>
    <p:sldId xmlns:r="http://schemas.openxmlformats.org/officeDocument/2006/relationships" id="257" r:id="R30b8fa9a9939490e"/>
    <p:sldId xmlns:r="http://schemas.openxmlformats.org/officeDocument/2006/relationships" id="258" r:id="Rd27b1db8ad2245ef"/>
    <p:sldId xmlns:r="http://schemas.openxmlformats.org/officeDocument/2006/relationships" id="259" r:id="R22e4fa2673ab427f"/>
    <p:sldId xmlns:r="http://schemas.openxmlformats.org/officeDocument/2006/relationships" id="260" r:id="R5d2a5895f4ca4617"/>
    <p:sldId xmlns:r="http://schemas.openxmlformats.org/officeDocument/2006/relationships" id="261" r:id="R47c59180886f4b8e"/>
    <p:sldId xmlns:r="http://schemas.openxmlformats.org/officeDocument/2006/relationships" id="262" r:id="Rddc8938a6f23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2a508f2344bbd" /><Relationship Type="http://schemas.openxmlformats.org/officeDocument/2006/relationships/slide" Target="/ppt/slides/slide1.xml" Id="R229bd66ad38e4d4a" /><Relationship Type="http://schemas.openxmlformats.org/officeDocument/2006/relationships/slide" Target="/ppt/slides/slide2.xml" Id="R30b8fa9a9939490e" /><Relationship Type="http://schemas.openxmlformats.org/officeDocument/2006/relationships/slide" Target="/ppt/slides/slide3.xml" Id="Rd27b1db8ad2245ef" /><Relationship Type="http://schemas.openxmlformats.org/officeDocument/2006/relationships/slide" Target="/ppt/slides/slide4.xml" Id="R22e4fa2673ab427f" /><Relationship Type="http://schemas.openxmlformats.org/officeDocument/2006/relationships/slide" Target="/ppt/slides/slide5.xml" Id="R5d2a5895f4ca4617" /><Relationship Type="http://schemas.openxmlformats.org/officeDocument/2006/relationships/slide" Target="/ppt/slides/slide6.xml" Id="R47c59180886f4b8e" /><Relationship Type="http://schemas.openxmlformats.org/officeDocument/2006/relationships/slide" Target="/ppt/slides/slide7.xml" Id="Rddc8938a6f23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86ae27b01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c04755ca4d0a" /><Relationship Type="http://schemas.openxmlformats.org/officeDocument/2006/relationships/theme" Target="/ppt/slideMasters/theme/theme1.xml" Id="R82e918529759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9c04755ca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ad165c8b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6bd50f60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bdcd048a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395597e7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2445644b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066fd985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4f56eb99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