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7d5be77b0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1eb576258448d"/>
  </p:sldMasterIdLst>
  <p:sldIdLst>
    <p:sldId xmlns:r="http://schemas.openxmlformats.org/officeDocument/2006/relationships" id="256" r:id="R393748262e62405a"/>
    <p:sldId xmlns:r="http://schemas.openxmlformats.org/officeDocument/2006/relationships" id="257" r:id="R203c3d2ea7c947e4"/>
    <p:sldId xmlns:r="http://schemas.openxmlformats.org/officeDocument/2006/relationships" id="258" r:id="R607f1f57e8a54906"/>
    <p:sldId xmlns:r="http://schemas.openxmlformats.org/officeDocument/2006/relationships" id="259" r:id="R34426020a4d845d2"/>
    <p:sldId xmlns:r="http://schemas.openxmlformats.org/officeDocument/2006/relationships" id="260" r:id="R420d96c3864b4801"/>
    <p:sldId xmlns:r="http://schemas.openxmlformats.org/officeDocument/2006/relationships" id="261" r:id="R0198fd5ae6ba46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1eb576258448d" /><Relationship Type="http://schemas.openxmlformats.org/officeDocument/2006/relationships/slide" Target="/ppt/slides/slide1.xml" Id="R393748262e62405a" /><Relationship Type="http://schemas.openxmlformats.org/officeDocument/2006/relationships/slide" Target="/ppt/slides/slide2.xml" Id="R203c3d2ea7c947e4" /><Relationship Type="http://schemas.openxmlformats.org/officeDocument/2006/relationships/slide" Target="/ppt/slides/slide3.xml" Id="R607f1f57e8a54906" /><Relationship Type="http://schemas.openxmlformats.org/officeDocument/2006/relationships/slide" Target="/ppt/slides/slide4.xml" Id="R34426020a4d845d2" /><Relationship Type="http://schemas.openxmlformats.org/officeDocument/2006/relationships/slide" Target="/ppt/slides/slide5.xml" Id="R420d96c3864b4801" /><Relationship Type="http://schemas.openxmlformats.org/officeDocument/2006/relationships/slide" Target="/ppt/slides/slide6.xml" Id="R0198fd5ae6ba46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66b081784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3231db0b048a8" /><Relationship Type="http://schemas.openxmlformats.org/officeDocument/2006/relationships/theme" Target="/ppt/slideMasters/theme/theme1.xml" Id="R1bdeae8ce2ff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3231db0b0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9b63d98d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22ae59463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9526d08aa4f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04002cef3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a898977524f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9e7df6fe04c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