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2df97eecc43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c705d038204053"/>
  </p:sldMasterIdLst>
  <p:sldIdLst>
    <p:sldId xmlns:r="http://schemas.openxmlformats.org/officeDocument/2006/relationships" id="256" r:id="R493d482d6c9d48fb"/>
    <p:sldId xmlns:r="http://schemas.openxmlformats.org/officeDocument/2006/relationships" id="257" r:id="R662ab144043b47de"/>
    <p:sldId xmlns:r="http://schemas.openxmlformats.org/officeDocument/2006/relationships" id="258" r:id="R97add6a399ab4856"/>
    <p:sldId xmlns:r="http://schemas.openxmlformats.org/officeDocument/2006/relationships" id="259" r:id="R4910749a5ced40b3"/>
    <p:sldId xmlns:r="http://schemas.openxmlformats.org/officeDocument/2006/relationships" id="260" r:id="R4a7ea84eab6b4b00"/>
    <p:sldId xmlns:r="http://schemas.openxmlformats.org/officeDocument/2006/relationships" id="261" r:id="Rb0372fbd943444fa"/>
    <p:sldId xmlns:r="http://schemas.openxmlformats.org/officeDocument/2006/relationships" id="262" r:id="R532bef2180ed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705d038204053" /><Relationship Type="http://schemas.openxmlformats.org/officeDocument/2006/relationships/slide" Target="/ppt/slides/slide1.xml" Id="R493d482d6c9d48fb" /><Relationship Type="http://schemas.openxmlformats.org/officeDocument/2006/relationships/slide" Target="/ppt/slides/slide2.xml" Id="R662ab144043b47de" /><Relationship Type="http://schemas.openxmlformats.org/officeDocument/2006/relationships/slide" Target="/ppt/slides/slide3.xml" Id="R97add6a399ab4856" /><Relationship Type="http://schemas.openxmlformats.org/officeDocument/2006/relationships/slide" Target="/ppt/slides/slide4.xml" Id="R4910749a5ced40b3" /><Relationship Type="http://schemas.openxmlformats.org/officeDocument/2006/relationships/slide" Target="/ppt/slides/slide5.xml" Id="R4a7ea84eab6b4b00" /><Relationship Type="http://schemas.openxmlformats.org/officeDocument/2006/relationships/slide" Target="/ppt/slides/slide6.xml" Id="Rb0372fbd943444fa" /><Relationship Type="http://schemas.openxmlformats.org/officeDocument/2006/relationships/slide" Target="/ppt/slides/slide7.xml" Id="R532bef2180ed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7f023c6544f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b4c341c094cd8" /><Relationship Type="http://schemas.openxmlformats.org/officeDocument/2006/relationships/theme" Target="/ppt/slideMasters/theme/theme1.xml" Id="R0dc695777f69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b4c341c094c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9ab0e24da44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bdd8a49444b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2c71df150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53ce348eb4c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9065fa28547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b0e3e9b97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6f4880814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IFORMNÅ DAHLE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IFORMNÅ 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IFORMNÅ DAHLE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IFORMNÅ 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IFORMNÅ 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IFORMNÅ 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−129 643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IFORMNÅ 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IFORMNÅ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IFORMNÅ DAHLE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IFORMNÅ DAHLE AS</a:t>
            </a:r>
          </a:p>
        </p:txBody>
      </p:sp>
    </p:spTree>
  </p:cSld>
  <p:clrMapOvr>
    <a:masterClrMapping xmlns:a="http://schemas.openxmlformats.org/drawingml/2006/main"/>
  </p:clrMapOvr>
</p:sld>
</file>