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587cae102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31de1f8d947d9"/>
  </p:sldMasterIdLst>
  <p:sldIdLst>
    <p:sldId xmlns:r="http://schemas.openxmlformats.org/officeDocument/2006/relationships" id="256" r:id="R5fab9acded0c4884"/>
    <p:sldId xmlns:r="http://schemas.openxmlformats.org/officeDocument/2006/relationships" id="257" r:id="Rebe037972c484587"/>
    <p:sldId xmlns:r="http://schemas.openxmlformats.org/officeDocument/2006/relationships" id="258" r:id="Ra6d4cfbb20904662"/>
    <p:sldId xmlns:r="http://schemas.openxmlformats.org/officeDocument/2006/relationships" id="259" r:id="Rb12f183462e24459"/>
    <p:sldId xmlns:r="http://schemas.openxmlformats.org/officeDocument/2006/relationships" id="260" r:id="R5f644f377a3e4b29"/>
    <p:sldId xmlns:r="http://schemas.openxmlformats.org/officeDocument/2006/relationships" id="261" r:id="Ra7442f17485c4111"/>
    <p:sldId xmlns:r="http://schemas.openxmlformats.org/officeDocument/2006/relationships" id="262" r:id="R3bde812ac1f5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31de1f8d947d9" /><Relationship Type="http://schemas.openxmlformats.org/officeDocument/2006/relationships/slide" Target="/ppt/slides/slide1.xml" Id="R5fab9acded0c4884" /><Relationship Type="http://schemas.openxmlformats.org/officeDocument/2006/relationships/slide" Target="/ppt/slides/slide2.xml" Id="Rebe037972c484587" /><Relationship Type="http://schemas.openxmlformats.org/officeDocument/2006/relationships/slide" Target="/ppt/slides/slide3.xml" Id="Ra6d4cfbb20904662" /><Relationship Type="http://schemas.openxmlformats.org/officeDocument/2006/relationships/slide" Target="/ppt/slides/slide4.xml" Id="Rb12f183462e24459" /><Relationship Type="http://schemas.openxmlformats.org/officeDocument/2006/relationships/slide" Target="/ppt/slides/slide5.xml" Id="R5f644f377a3e4b29" /><Relationship Type="http://schemas.openxmlformats.org/officeDocument/2006/relationships/slide" Target="/ppt/slides/slide6.xml" Id="Ra7442f17485c4111" /><Relationship Type="http://schemas.openxmlformats.org/officeDocument/2006/relationships/slide" Target="/ppt/slides/slide7.xml" Id="R3bde812ac1f5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a874b10cf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4e64bcabc4559" /><Relationship Type="http://schemas.openxmlformats.org/officeDocument/2006/relationships/theme" Target="/ppt/slideMasters/theme/theme1.xml" Id="R87828c411b584b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4e64bcabc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0bb9eb85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48ceb3c93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fe25dd35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5471df22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49d8d97f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ec3518d6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818b5f0a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ØKONOMI OG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55 556 456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27 165 249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921 235 380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