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61240db08f44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0fd0287c494732"/>
  </p:sldMasterIdLst>
  <p:sldIdLst>
    <p:sldId xmlns:r="http://schemas.openxmlformats.org/officeDocument/2006/relationships" id="256" r:id="R4d2efa768ace4a24"/>
    <p:sldId xmlns:r="http://schemas.openxmlformats.org/officeDocument/2006/relationships" id="257" r:id="R9282127450ab4ffc"/>
    <p:sldId xmlns:r="http://schemas.openxmlformats.org/officeDocument/2006/relationships" id="258" r:id="R3f6f38d6b8cc4316"/>
    <p:sldId xmlns:r="http://schemas.openxmlformats.org/officeDocument/2006/relationships" id="259" r:id="Rad391d1ec42a4ca2"/>
    <p:sldId xmlns:r="http://schemas.openxmlformats.org/officeDocument/2006/relationships" id="260" r:id="R14f3ac56130a476f"/>
    <p:sldId xmlns:r="http://schemas.openxmlformats.org/officeDocument/2006/relationships" id="261" r:id="R03a42b0aef224dea"/>
    <p:sldId xmlns:r="http://schemas.openxmlformats.org/officeDocument/2006/relationships" id="262" r:id="R14a50ed9064b48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fd0287c494732" /><Relationship Type="http://schemas.openxmlformats.org/officeDocument/2006/relationships/slide" Target="/ppt/slides/slide1.xml" Id="R4d2efa768ace4a24" /><Relationship Type="http://schemas.openxmlformats.org/officeDocument/2006/relationships/slide" Target="/ppt/slides/slide2.xml" Id="R9282127450ab4ffc" /><Relationship Type="http://schemas.openxmlformats.org/officeDocument/2006/relationships/slide" Target="/ppt/slides/slide3.xml" Id="R3f6f38d6b8cc4316" /><Relationship Type="http://schemas.openxmlformats.org/officeDocument/2006/relationships/slide" Target="/ppt/slides/slide4.xml" Id="Rad391d1ec42a4ca2" /><Relationship Type="http://schemas.openxmlformats.org/officeDocument/2006/relationships/slide" Target="/ppt/slides/slide5.xml" Id="R14f3ac56130a476f" /><Relationship Type="http://schemas.openxmlformats.org/officeDocument/2006/relationships/slide" Target="/ppt/slides/slide6.xml" Id="R03a42b0aef224dea" /><Relationship Type="http://schemas.openxmlformats.org/officeDocument/2006/relationships/slide" Target="/ppt/slides/slide7.xml" Id="R14a50ed9064b48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b2aa8656614e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5027fbf4549ad" /><Relationship Type="http://schemas.openxmlformats.org/officeDocument/2006/relationships/theme" Target="/ppt/slideMasters/theme/theme1.xml" Id="R004fe48edcca48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15027fbf4549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05f90056445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260d786924f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1693648ff49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3fef87d3943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8f881d8a449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efd934acb46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36f3cc19544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SØBSTAD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SØBSTAD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533 080 249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−6 336 038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−10 284 617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64 286 214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321 170 768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SØBSTAD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Sandmovegen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7093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59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firmapost@sobstad.no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www.sobstad.no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921 231 849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SØBSTAD AS</a:t>
            </a:r>
          </a:p>
        </p:txBody>
      </p:sp>
    </p:spTree>
  </p:cSld>
  <p:clrMapOvr>
    <a:masterClrMapping xmlns:a="http://schemas.openxmlformats.org/drawingml/2006/main"/>
  </p:clrMapOvr>
</p:sld>
</file>