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abe7e1867547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b73bfc56834443"/>
  </p:sldMasterIdLst>
  <p:sldIdLst>
    <p:sldId xmlns:r="http://schemas.openxmlformats.org/officeDocument/2006/relationships" id="256" r:id="R3f321077fd53401c"/>
    <p:sldId xmlns:r="http://schemas.openxmlformats.org/officeDocument/2006/relationships" id="257" r:id="R9c913366e9a44ea4"/>
    <p:sldId xmlns:r="http://schemas.openxmlformats.org/officeDocument/2006/relationships" id="258" r:id="R78aff78a9b4a4d0e"/>
    <p:sldId xmlns:r="http://schemas.openxmlformats.org/officeDocument/2006/relationships" id="259" r:id="Rd552cc7a3af34ea6"/>
    <p:sldId xmlns:r="http://schemas.openxmlformats.org/officeDocument/2006/relationships" id="260" r:id="R187d4d95350743ab"/>
    <p:sldId xmlns:r="http://schemas.openxmlformats.org/officeDocument/2006/relationships" id="261" r:id="Rf836aca414984c5d"/>
    <p:sldId xmlns:r="http://schemas.openxmlformats.org/officeDocument/2006/relationships" id="262" r:id="R9e6d7ccbc97540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b73bfc56834443" /><Relationship Type="http://schemas.openxmlformats.org/officeDocument/2006/relationships/slide" Target="/ppt/slides/slide1.xml" Id="R3f321077fd53401c" /><Relationship Type="http://schemas.openxmlformats.org/officeDocument/2006/relationships/slide" Target="/ppt/slides/slide2.xml" Id="R9c913366e9a44ea4" /><Relationship Type="http://schemas.openxmlformats.org/officeDocument/2006/relationships/slide" Target="/ppt/slides/slide3.xml" Id="R78aff78a9b4a4d0e" /><Relationship Type="http://schemas.openxmlformats.org/officeDocument/2006/relationships/slide" Target="/ppt/slides/slide4.xml" Id="Rd552cc7a3af34ea6" /><Relationship Type="http://schemas.openxmlformats.org/officeDocument/2006/relationships/slide" Target="/ppt/slides/slide5.xml" Id="R187d4d95350743ab" /><Relationship Type="http://schemas.openxmlformats.org/officeDocument/2006/relationships/slide" Target="/ppt/slides/slide6.xml" Id="Rf836aca414984c5d" /><Relationship Type="http://schemas.openxmlformats.org/officeDocument/2006/relationships/slide" Target="/ppt/slides/slide7.xml" Id="R9e6d7ccbc97540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96fc54ded24b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32b0ae3454ea1" /><Relationship Type="http://schemas.openxmlformats.org/officeDocument/2006/relationships/theme" Target="/ppt/slideMasters/theme/theme1.xml" Id="Ra87f5fd776cf4f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332b0ae3454e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48828016841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c2fceabe741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7354968d14d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c7b5421184e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c832b866d4f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f1d20532a44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f9d81074c4b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ZIDANE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ZIDANE INVEST AS ble etablert [år] og holder til i Tveit.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−64 495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3 401 396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8 892 452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LUND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ZIDANE EVENT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Dønnestadveien 157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4658 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921 210 167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