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577122bc1d4b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fdd75fee9b4cd6"/>
  </p:sldMasterIdLst>
  <p:sldIdLst>
    <p:sldId xmlns:r="http://schemas.openxmlformats.org/officeDocument/2006/relationships" id="256" r:id="Ref961347f0924261"/>
    <p:sldId xmlns:r="http://schemas.openxmlformats.org/officeDocument/2006/relationships" id="257" r:id="Rfd998092ec894b3f"/>
    <p:sldId xmlns:r="http://schemas.openxmlformats.org/officeDocument/2006/relationships" id="258" r:id="Re0e7f003fb29473d"/>
    <p:sldId xmlns:r="http://schemas.openxmlformats.org/officeDocument/2006/relationships" id="259" r:id="Rf14bc5eeaf8245f9"/>
    <p:sldId xmlns:r="http://schemas.openxmlformats.org/officeDocument/2006/relationships" id="260" r:id="Rc317ab0251454631"/>
    <p:sldId xmlns:r="http://schemas.openxmlformats.org/officeDocument/2006/relationships" id="261" r:id="R83aa2b2d397e436b"/>
    <p:sldId xmlns:r="http://schemas.openxmlformats.org/officeDocument/2006/relationships" id="262" r:id="R74f75db6ccce48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dd75fee9b4cd6" /><Relationship Type="http://schemas.openxmlformats.org/officeDocument/2006/relationships/slide" Target="/ppt/slides/slide1.xml" Id="Ref961347f0924261" /><Relationship Type="http://schemas.openxmlformats.org/officeDocument/2006/relationships/slide" Target="/ppt/slides/slide2.xml" Id="Rfd998092ec894b3f" /><Relationship Type="http://schemas.openxmlformats.org/officeDocument/2006/relationships/slide" Target="/ppt/slides/slide3.xml" Id="Re0e7f003fb29473d" /><Relationship Type="http://schemas.openxmlformats.org/officeDocument/2006/relationships/slide" Target="/ppt/slides/slide4.xml" Id="Rf14bc5eeaf8245f9" /><Relationship Type="http://schemas.openxmlformats.org/officeDocument/2006/relationships/slide" Target="/ppt/slides/slide5.xml" Id="Rc317ab0251454631" /><Relationship Type="http://schemas.openxmlformats.org/officeDocument/2006/relationships/slide" Target="/ppt/slides/slide6.xml" Id="R83aa2b2d397e436b" /><Relationship Type="http://schemas.openxmlformats.org/officeDocument/2006/relationships/slide" Target="/ppt/slides/slide7.xml" Id="R74f75db6ccce48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167d75981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1e16facc642b0" /><Relationship Type="http://schemas.openxmlformats.org/officeDocument/2006/relationships/theme" Target="/ppt/slideMasters/theme/theme1.xml" Id="R4c7270d5a37b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91e16facc642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74b20636b43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b9d8d536748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7af7d206b48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436f9966241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95110f3944a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c4e48fa694d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35384429049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ORIENTED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GROUP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5 747 978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THORE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Haga, Kornstadveien 465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6531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stein@orientedgroup.com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www.multimedianordic.no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