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044dec707c48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eec58cf224455e"/>
  </p:sldMasterIdLst>
  <p:sldIdLst>
    <p:sldId xmlns:r="http://schemas.openxmlformats.org/officeDocument/2006/relationships" id="256" r:id="R2c964c5db99d4842"/>
    <p:sldId xmlns:r="http://schemas.openxmlformats.org/officeDocument/2006/relationships" id="257" r:id="R367f13e6c39b44e0"/>
    <p:sldId xmlns:r="http://schemas.openxmlformats.org/officeDocument/2006/relationships" id="258" r:id="R715825397a6f43c5"/>
    <p:sldId xmlns:r="http://schemas.openxmlformats.org/officeDocument/2006/relationships" id="259" r:id="Rfa6531844b444180"/>
    <p:sldId xmlns:r="http://schemas.openxmlformats.org/officeDocument/2006/relationships" id="260" r:id="R0fac4d9c07404223"/>
    <p:sldId xmlns:r="http://schemas.openxmlformats.org/officeDocument/2006/relationships" id="261" r:id="R9fd760b9ff0c4a02"/>
    <p:sldId xmlns:r="http://schemas.openxmlformats.org/officeDocument/2006/relationships" id="262" r:id="R7c4335db54a54d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ec58cf224455e" /><Relationship Type="http://schemas.openxmlformats.org/officeDocument/2006/relationships/slide" Target="/ppt/slides/slide1.xml" Id="R2c964c5db99d4842" /><Relationship Type="http://schemas.openxmlformats.org/officeDocument/2006/relationships/slide" Target="/ppt/slides/slide2.xml" Id="R367f13e6c39b44e0" /><Relationship Type="http://schemas.openxmlformats.org/officeDocument/2006/relationships/slide" Target="/ppt/slides/slide3.xml" Id="R715825397a6f43c5" /><Relationship Type="http://schemas.openxmlformats.org/officeDocument/2006/relationships/slide" Target="/ppt/slides/slide4.xml" Id="Rfa6531844b444180" /><Relationship Type="http://schemas.openxmlformats.org/officeDocument/2006/relationships/slide" Target="/ppt/slides/slide5.xml" Id="R0fac4d9c07404223" /><Relationship Type="http://schemas.openxmlformats.org/officeDocument/2006/relationships/slide" Target="/ppt/slides/slide6.xml" Id="R9fd760b9ff0c4a02" /><Relationship Type="http://schemas.openxmlformats.org/officeDocument/2006/relationships/slide" Target="/ppt/slides/slide7.xml" Id="R7c4335db54a54d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76af972f545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60a9b70144a7e" /><Relationship Type="http://schemas.openxmlformats.org/officeDocument/2006/relationships/theme" Target="/ppt/slideMasters/theme/theme1.xml" Id="R911485069ee24d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460a9b70144a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47559c12847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24a6a8ae144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bbff08fbd4c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eaf9a69e54e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7a223488747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eabef03c549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6f9008d214d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 OG BYGG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 OG BYGG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10 341 030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898 629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1 436 814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3 486 836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WINIARSKI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