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8b0d9d383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05d3380354212"/>
  </p:sldMasterIdLst>
  <p:sldIdLst>
    <p:sldId xmlns:r="http://schemas.openxmlformats.org/officeDocument/2006/relationships" id="256" r:id="Rccbaff94d4dd48c4"/>
    <p:sldId xmlns:r="http://schemas.openxmlformats.org/officeDocument/2006/relationships" id="257" r:id="R88c59c1f3dfc4c9b"/>
    <p:sldId xmlns:r="http://schemas.openxmlformats.org/officeDocument/2006/relationships" id="258" r:id="R000ea35d8fa84842"/>
    <p:sldId xmlns:r="http://schemas.openxmlformats.org/officeDocument/2006/relationships" id="259" r:id="R9864ec1c14b64c6f"/>
    <p:sldId xmlns:r="http://schemas.openxmlformats.org/officeDocument/2006/relationships" id="260" r:id="Rba1ab5d58d4e430f"/>
    <p:sldId xmlns:r="http://schemas.openxmlformats.org/officeDocument/2006/relationships" id="261" r:id="R1894f40d323149d5"/>
    <p:sldId xmlns:r="http://schemas.openxmlformats.org/officeDocument/2006/relationships" id="262" r:id="Raeb066569a16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05d3380354212" /><Relationship Type="http://schemas.openxmlformats.org/officeDocument/2006/relationships/slide" Target="/ppt/slides/slide1.xml" Id="Rccbaff94d4dd48c4" /><Relationship Type="http://schemas.openxmlformats.org/officeDocument/2006/relationships/slide" Target="/ppt/slides/slide2.xml" Id="R88c59c1f3dfc4c9b" /><Relationship Type="http://schemas.openxmlformats.org/officeDocument/2006/relationships/slide" Target="/ppt/slides/slide3.xml" Id="R000ea35d8fa84842" /><Relationship Type="http://schemas.openxmlformats.org/officeDocument/2006/relationships/slide" Target="/ppt/slides/slide4.xml" Id="R9864ec1c14b64c6f" /><Relationship Type="http://schemas.openxmlformats.org/officeDocument/2006/relationships/slide" Target="/ppt/slides/slide5.xml" Id="Rba1ab5d58d4e430f" /><Relationship Type="http://schemas.openxmlformats.org/officeDocument/2006/relationships/slide" Target="/ppt/slides/slide6.xml" Id="R1894f40d323149d5" /><Relationship Type="http://schemas.openxmlformats.org/officeDocument/2006/relationships/slide" Target="/ppt/slides/slide7.xml" Id="Raeb066569a16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4038061b1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0226380f4eeb" /><Relationship Type="http://schemas.openxmlformats.org/officeDocument/2006/relationships/theme" Target="/ppt/slideMasters/theme/theme1.xml" Id="R344e9c13145b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00226380f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ae659504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33df3349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5ef561fc9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69ca25cc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0fd11e79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668ee9af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6e270b80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