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ea88cded7c642a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4ab3ba15f394706"/>
  </p:sldMasterIdLst>
  <p:sldIdLst>
    <p:sldId xmlns:r="http://schemas.openxmlformats.org/officeDocument/2006/relationships" id="256" r:id="R9df4cbd78e464a94"/>
    <p:sldId xmlns:r="http://schemas.openxmlformats.org/officeDocument/2006/relationships" id="257" r:id="R886b15c3427e4025"/>
    <p:sldId xmlns:r="http://schemas.openxmlformats.org/officeDocument/2006/relationships" id="258" r:id="R1fef235a80234d7d"/>
    <p:sldId xmlns:r="http://schemas.openxmlformats.org/officeDocument/2006/relationships" id="259" r:id="Re3747f78a16d4273"/>
    <p:sldId xmlns:r="http://schemas.openxmlformats.org/officeDocument/2006/relationships" id="260" r:id="R0b70094ca74b461b"/>
    <p:sldId xmlns:r="http://schemas.openxmlformats.org/officeDocument/2006/relationships" id="261" r:id="Rb133cef62a4240a3"/>
    <p:sldId xmlns:r="http://schemas.openxmlformats.org/officeDocument/2006/relationships" id="262" r:id="R9a8969b3ae9b465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4ab3ba15f394706" /><Relationship Type="http://schemas.openxmlformats.org/officeDocument/2006/relationships/slide" Target="/ppt/slides/slide1.xml" Id="R9df4cbd78e464a94" /><Relationship Type="http://schemas.openxmlformats.org/officeDocument/2006/relationships/slide" Target="/ppt/slides/slide2.xml" Id="R886b15c3427e4025" /><Relationship Type="http://schemas.openxmlformats.org/officeDocument/2006/relationships/slide" Target="/ppt/slides/slide3.xml" Id="R1fef235a80234d7d" /><Relationship Type="http://schemas.openxmlformats.org/officeDocument/2006/relationships/slide" Target="/ppt/slides/slide4.xml" Id="Re3747f78a16d4273" /><Relationship Type="http://schemas.openxmlformats.org/officeDocument/2006/relationships/slide" Target="/ppt/slides/slide5.xml" Id="R0b70094ca74b461b" /><Relationship Type="http://schemas.openxmlformats.org/officeDocument/2006/relationships/slide" Target="/ppt/slides/slide6.xml" Id="Rb133cef62a4240a3" /><Relationship Type="http://schemas.openxmlformats.org/officeDocument/2006/relationships/slide" Target="/ppt/slides/slide7.xml" Id="R9a8969b3ae9b465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082e06656bd46c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23ab1b9c124a90" /><Relationship Type="http://schemas.openxmlformats.org/officeDocument/2006/relationships/theme" Target="/ppt/slideMasters/theme/theme1.xml" Id="R326e59610b914b9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f23ab1b9c124a9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1c0cd830d4471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046f5c0589499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7aa063be83441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e1cc364c26424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33fbeca99f4ae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ab9df679c74de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332adfe7734f8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ARGENTUM 2018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ARGENTUM 2018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ARGENTUM 2018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ARGENTUM 2018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ARGENTUM 2018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ARGENTUM 2018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31 980 847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30 387 345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31 006 062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296 890 289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297 755 730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ARGENTUM 2018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OPTIMUM PRIVATE EQUITY 2018 AS  –  47,8 %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LØNNE INVEST AS  –  19,5 %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VARNER PE AS  –  9,7 %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BERGEN KOMMUNALE PENSJONSKASSE  –  5,8 %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KLAVENESS MARINE FINANCE AS  –  5,8 %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TRONDHEIM KOMMUNALE PENSJONSKASSE  –  5,8 %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ARGENTUM 2018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Bradbenken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5003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921 166 613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ARGENTUM 2018 AS</a:t>
            </a:r>
          </a:p>
        </p:txBody>
      </p:sp>
    </p:spTree>
  </p:cSld>
  <p:clrMapOvr>
    <a:masterClrMapping xmlns:a="http://schemas.openxmlformats.org/drawingml/2006/main"/>
  </p:clrMapOvr>
</p:sld>
</file>