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2ad88273249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411cc60714cd0"/>
  </p:sldMasterIdLst>
  <p:sldIdLst>
    <p:sldId xmlns:r="http://schemas.openxmlformats.org/officeDocument/2006/relationships" id="256" r:id="Rd11996d82dad4c30"/>
    <p:sldId xmlns:r="http://schemas.openxmlformats.org/officeDocument/2006/relationships" id="257" r:id="R86ca9c9a031847c2"/>
    <p:sldId xmlns:r="http://schemas.openxmlformats.org/officeDocument/2006/relationships" id="258" r:id="R5db07210b5b64f8e"/>
    <p:sldId xmlns:r="http://schemas.openxmlformats.org/officeDocument/2006/relationships" id="259" r:id="R128568477390402b"/>
    <p:sldId xmlns:r="http://schemas.openxmlformats.org/officeDocument/2006/relationships" id="260" r:id="R5472f086386a4dcd"/>
    <p:sldId xmlns:r="http://schemas.openxmlformats.org/officeDocument/2006/relationships" id="261" r:id="R7bc96004938048fb"/>
    <p:sldId xmlns:r="http://schemas.openxmlformats.org/officeDocument/2006/relationships" id="262" r:id="Rfd08b76921ac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411cc60714cd0" /><Relationship Type="http://schemas.openxmlformats.org/officeDocument/2006/relationships/slide" Target="/ppt/slides/slide1.xml" Id="Rd11996d82dad4c30" /><Relationship Type="http://schemas.openxmlformats.org/officeDocument/2006/relationships/slide" Target="/ppt/slides/slide2.xml" Id="R86ca9c9a031847c2" /><Relationship Type="http://schemas.openxmlformats.org/officeDocument/2006/relationships/slide" Target="/ppt/slides/slide3.xml" Id="R5db07210b5b64f8e" /><Relationship Type="http://schemas.openxmlformats.org/officeDocument/2006/relationships/slide" Target="/ppt/slides/slide4.xml" Id="R128568477390402b" /><Relationship Type="http://schemas.openxmlformats.org/officeDocument/2006/relationships/slide" Target="/ppt/slides/slide5.xml" Id="R5472f086386a4dcd" /><Relationship Type="http://schemas.openxmlformats.org/officeDocument/2006/relationships/slide" Target="/ppt/slides/slide6.xml" Id="R7bc96004938048fb" /><Relationship Type="http://schemas.openxmlformats.org/officeDocument/2006/relationships/slide" Target="/ppt/slides/slide7.xml" Id="Rfd08b76921ac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eb11032b1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19c421f145dc" /><Relationship Type="http://schemas.openxmlformats.org/officeDocument/2006/relationships/theme" Target="/ppt/slideMasters/theme/theme1.xml" Id="Rf32b26d2edbe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e19c421f1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85758dc8c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24d930562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20823adee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3f7d87ae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0e444438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ff5c5685e4b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f367305c8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7 757 225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6 039 323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18 839 454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26 355 140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921 136 765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 AS</a:t>
            </a:r>
          </a:p>
        </p:txBody>
      </p:sp>
    </p:spTree>
  </p:cSld>
  <p:clrMapOvr>
    <a:masterClrMapping xmlns:a="http://schemas.openxmlformats.org/drawingml/2006/main"/>
  </p:clrMapOvr>
</p:sld>
</file>