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f02dc0be3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ad231cb5647ca"/>
  </p:sldMasterIdLst>
  <p:sldIdLst>
    <p:sldId xmlns:r="http://schemas.openxmlformats.org/officeDocument/2006/relationships" id="256" r:id="R7fa99f55beac415b"/>
    <p:sldId xmlns:r="http://schemas.openxmlformats.org/officeDocument/2006/relationships" id="257" r:id="R2b53e8f7205b4005"/>
    <p:sldId xmlns:r="http://schemas.openxmlformats.org/officeDocument/2006/relationships" id="258" r:id="R97dbba4ec4d848b8"/>
    <p:sldId xmlns:r="http://schemas.openxmlformats.org/officeDocument/2006/relationships" id="259" r:id="Rbf1ec8ba0c904016"/>
    <p:sldId xmlns:r="http://schemas.openxmlformats.org/officeDocument/2006/relationships" id="260" r:id="Ra6d1f25e79f7438c"/>
    <p:sldId xmlns:r="http://schemas.openxmlformats.org/officeDocument/2006/relationships" id="261" r:id="R3aa6c65c512447ee"/>
    <p:sldId xmlns:r="http://schemas.openxmlformats.org/officeDocument/2006/relationships" id="262" r:id="Ra0fcaa5d5d77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ad231cb5647ca" /><Relationship Type="http://schemas.openxmlformats.org/officeDocument/2006/relationships/slide" Target="/ppt/slides/slide1.xml" Id="R7fa99f55beac415b" /><Relationship Type="http://schemas.openxmlformats.org/officeDocument/2006/relationships/slide" Target="/ppt/slides/slide2.xml" Id="R2b53e8f7205b4005" /><Relationship Type="http://schemas.openxmlformats.org/officeDocument/2006/relationships/slide" Target="/ppt/slides/slide3.xml" Id="R97dbba4ec4d848b8" /><Relationship Type="http://schemas.openxmlformats.org/officeDocument/2006/relationships/slide" Target="/ppt/slides/slide4.xml" Id="Rbf1ec8ba0c904016" /><Relationship Type="http://schemas.openxmlformats.org/officeDocument/2006/relationships/slide" Target="/ppt/slides/slide5.xml" Id="Ra6d1f25e79f7438c" /><Relationship Type="http://schemas.openxmlformats.org/officeDocument/2006/relationships/slide" Target="/ppt/slides/slide6.xml" Id="R3aa6c65c512447ee" /><Relationship Type="http://schemas.openxmlformats.org/officeDocument/2006/relationships/slide" Target="/ppt/slides/slide7.xml" Id="Ra0fcaa5d5d77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d75c7af94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6ed378534425" /><Relationship Type="http://schemas.openxmlformats.org/officeDocument/2006/relationships/theme" Target="/ppt/slideMasters/theme/theme1.xml" Id="R5a270b6ebeba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16ed37853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870f1096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9d4b4b7ee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6c448b9bc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996da3534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6ecbb05c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1bd058be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083e8c5a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