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75b147d86944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918530054a4232"/>
  </p:sldMasterIdLst>
  <p:sldIdLst>
    <p:sldId xmlns:r="http://schemas.openxmlformats.org/officeDocument/2006/relationships" id="256" r:id="Reac72cd692454636"/>
    <p:sldId xmlns:r="http://schemas.openxmlformats.org/officeDocument/2006/relationships" id="257" r:id="R27dc157cf9054b53"/>
    <p:sldId xmlns:r="http://schemas.openxmlformats.org/officeDocument/2006/relationships" id="258" r:id="Rb83c009aee0640af"/>
    <p:sldId xmlns:r="http://schemas.openxmlformats.org/officeDocument/2006/relationships" id="259" r:id="R28324e6cb39d4d0c"/>
    <p:sldId xmlns:r="http://schemas.openxmlformats.org/officeDocument/2006/relationships" id="260" r:id="Rc1b2037023d04c52"/>
    <p:sldId xmlns:r="http://schemas.openxmlformats.org/officeDocument/2006/relationships" id="261" r:id="R1583f0e876a74ba7"/>
    <p:sldId xmlns:r="http://schemas.openxmlformats.org/officeDocument/2006/relationships" id="262" r:id="R7dffdbc924cd4b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18530054a4232" /><Relationship Type="http://schemas.openxmlformats.org/officeDocument/2006/relationships/slide" Target="/ppt/slides/slide1.xml" Id="Reac72cd692454636" /><Relationship Type="http://schemas.openxmlformats.org/officeDocument/2006/relationships/slide" Target="/ppt/slides/slide2.xml" Id="R27dc157cf9054b53" /><Relationship Type="http://schemas.openxmlformats.org/officeDocument/2006/relationships/slide" Target="/ppt/slides/slide3.xml" Id="Rb83c009aee0640af" /><Relationship Type="http://schemas.openxmlformats.org/officeDocument/2006/relationships/slide" Target="/ppt/slides/slide4.xml" Id="R28324e6cb39d4d0c" /><Relationship Type="http://schemas.openxmlformats.org/officeDocument/2006/relationships/slide" Target="/ppt/slides/slide5.xml" Id="Rc1b2037023d04c52" /><Relationship Type="http://schemas.openxmlformats.org/officeDocument/2006/relationships/slide" Target="/ppt/slides/slide6.xml" Id="R1583f0e876a74ba7" /><Relationship Type="http://schemas.openxmlformats.org/officeDocument/2006/relationships/slide" Target="/ppt/slides/slide7.xml" Id="R7dffdbc924cd4b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238f61a92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9250404934abd" /><Relationship Type="http://schemas.openxmlformats.org/officeDocument/2006/relationships/theme" Target="/ppt/slideMasters/theme/theme1.xml" Id="Rf393127d2b87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49250404934a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23dd2a8284e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42976409440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18b02ee5e45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3a62841f543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cf8ac6c7f41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e787cf0244b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44aad80bf48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4 805 250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4 812 655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SKJEFSTAD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TETTUM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MONICA SUNDBY DOKKEN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ØKONOMI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