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3cb0f506841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f2d14931934b5c"/>
  </p:sldMasterIdLst>
  <p:sldIdLst>
    <p:sldId xmlns:r="http://schemas.openxmlformats.org/officeDocument/2006/relationships" id="256" r:id="R51c954754e444dfc"/>
    <p:sldId xmlns:r="http://schemas.openxmlformats.org/officeDocument/2006/relationships" id="257" r:id="R5ff6e08cf3434e57"/>
    <p:sldId xmlns:r="http://schemas.openxmlformats.org/officeDocument/2006/relationships" id="258" r:id="R3072e820f65841a2"/>
    <p:sldId xmlns:r="http://schemas.openxmlformats.org/officeDocument/2006/relationships" id="259" r:id="R30357c6b4221441a"/>
    <p:sldId xmlns:r="http://schemas.openxmlformats.org/officeDocument/2006/relationships" id="260" r:id="R23191f6ccc8f44eb"/>
    <p:sldId xmlns:r="http://schemas.openxmlformats.org/officeDocument/2006/relationships" id="261" r:id="R13c6abe1a52c4ffe"/>
    <p:sldId xmlns:r="http://schemas.openxmlformats.org/officeDocument/2006/relationships" id="262" r:id="Rc1b9f4a8b820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2d14931934b5c" /><Relationship Type="http://schemas.openxmlformats.org/officeDocument/2006/relationships/slide" Target="/ppt/slides/slide1.xml" Id="R51c954754e444dfc" /><Relationship Type="http://schemas.openxmlformats.org/officeDocument/2006/relationships/slide" Target="/ppt/slides/slide2.xml" Id="R5ff6e08cf3434e57" /><Relationship Type="http://schemas.openxmlformats.org/officeDocument/2006/relationships/slide" Target="/ppt/slides/slide3.xml" Id="R3072e820f65841a2" /><Relationship Type="http://schemas.openxmlformats.org/officeDocument/2006/relationships/slide" Target="/ppt/slides/slide4.xml" Id="R30357c6b4221441a" /><Relationship Type="http://schemas.openxmlformats.org/officeDocument/2006/relationships/slide" Target="/ppt/slides/slide5.xml" Id="R23191f6ccc8f44eb" /><Relationship Type="http://schemas.openxmlformats.org/officeDocument/2006/relationships/slide" Target="/ppt/slides/slide6.xml" Id="R13c6abe1a52c4ffe" /><Relationship Type="http://schemas.openxmlformats.org/officeDocument/2006/relationships/slide" Target="/ppt/slides/slide7.xml" Id="Rc1b9f4a8b820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05ee234db43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c10f0baa34ca1" /><Relationship Type="http://schemas.openxmlformats.org/officeDocument/2006/relationships/theme" Target="/ppt/slideMasters/theme/theme1.xml" Id="R70554e8eff6148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c10f0baa3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16b699291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c24b3e4d4f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394ef4cae42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532546d52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c4251621f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8421f4d8c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c35b212964f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KLEPPSETER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KLEPPSETER ANLEGG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6 631 051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KLEPPSETER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Hofsteinveien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