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1662bb842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0245ecb2b74dfb"/>
  </p:sldMasterIdLst>
  <p:sldIdLst>
    <p:sldId xmlns:r="http://schemas.openxmlformats.org/officeDocument/2006/relationships" id="256" r:id="R603bd19905984123"/>
    <p:sldId xmlns:r="http://schemas.openxmlformats.org/officeDocument/2006/relationships" id="257" r:id="Rde6b5ed132a64954"/>
    <p:sldId xmlns:r="http://schemas.openxmlformats.org/officeDocument/2006/relationships" id="258" r:id="R27f59b6e2f924c48"/>
    <p:sldId xmlns:r="http://schemas.openxmlformats.org/officeDocument/2006/relationships" id="259" r:id="R67284818049b4038"/>
    <p:sldId xmlns:r="http://schemas.openxmlformats.org/officeDocument/2006/relationships" id="260" r:id="Ra17048c798ea4668"/>
    <p:sldId xmlns:r="http://schemas.openxmlformats.org/officeDocument/2006/relationships" id="261" r:id="Rfaeed79eb71347c0"/>
    <p:sldId xmlns:r="http://schemas.openxmlformats.org/officeDocument/2006/relationships" id="262" r:id="Rf2e2acec655e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245ecb2b74dfb" /><Relationship Type="http://schemas.openxmlformats.org/officeDocument/2006/relationships/slide" Target="/ppt/slides/slide1.xml" Id="R603bd19905984123" /><Relationship Type="http://schemas.openxmlformats.org/officeDocument/2006/relationships/slide" Target="/ppt/slides/slide2.xml" Id="Rde6b5ed132a64954" /><Relationship Type="http://schemas.openxmlformats.org/officeDocument/2006/relationships/slide" Target="/ppt/slides/slide3.xml" Id="R27f59b6e2f924c48" /><Relationship Type="http://schemas.openxmlformats.org/officeDocument/2006/relationships/slide" Target="/ppt/slides/slide4.xml" Id="R67284818049b4038" /><Relationship Type="http://schemas.openxmlformats.org/officeDocument/2006/relationships/slide" Target="/ppt/slides/slide5.xml" Id="Ra17048c798ea4668" /><Relationship Type="http://schemas.openxmlformats.org/officeDocument/2006/relationships/slide" Target="/ppt/slides/slide6.xml" Id="Rfaeed79eb71347c0" /><Relationship Type="http://schemas.openxmlformats.org/officeDocument/2006/relationships/slide" Target="/ppt/slides/slide7.xml" Id="Rf2e2acec655e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d6fe281cc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dfc8557a4f18" /><Relationship Type="http://schemas.openxmlformats.org/officeDocument/2006/relationships/theme" Target="/ppt/slideMasters/theme/theme1.xml" Id="R1510bde7159c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7dfc8557a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b83c64cfe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6dee6bef6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1f07a09b647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f3d6d0d4b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7cf5b74e2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667623d5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76464242843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KORBU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KORBU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11 556 284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JOHN KORBU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Sporveisgata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