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193a9e741047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e14dd4f40148d3"/>
  </p:sldMasterIdLst>
  <p:sldIdLst>
    <p:sldId xmlns:r="http://schemas.openxmlformats.org/officeDocument/2006/relationships" id="256" r:id="R716280b48b1041d8"/>
    <p:sldId xmlns:r="http://schemas.openxmlformats.org/officeDocument/2006/relationships" id="257" r:id="R7ea4518a93db4ba6"/>
    <p:sldId xmlns:r="http://schemas.openxmlformats.org/officeDocument/2006/relationships" id="258" r:id="Rf20cf80ff284405b"/>
    <p:sldId xmlns:r="http://schemas.openxmlformats.org/officeDocument/2006/relationships" id="259" r:id="R4ed7f1edd8134e85"/>
    <p:sldId xmlns:r="http://schemas.openxmlformats.org/officeDocument/2006/relationships" id="260" r:id="R0c6ec91bffc44289"/>
    <p:sldId xmlns:r="http://schemas.openxmlformats.org/officeDocument/2006/relationships" id="261" r:id="R822caf8814f54091"/>
    <p:sldId xmlns:r="http://schemas.openxmlformats.org/officeDocument/2006/relationships" id="262" r:id="Rffcb50e675b941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e14dd4f40148d3" /><Relationship Type="http://schemas.openxmlformats.org/officeDocument/2006/relationships/slide" Target="/ppt/slides/slide1.xml" Id="R716280b48b1041d8" /><Relationship Type="http://schemas.openxmlformats.org/officeDocument/2006/relationships/slide" Target="/ppt/slides/slide2.xml" Id="R7ea4518a93db4ba6" /><Relationship Type="http://schemas.openxmlformats.org/officeDocument/2006/relationships/slide" Target="/ppt/slides/slide3.xml" Id="Rf20cf80ff284405b" /><Relationship Type="http://schemas.openxmlformats.org/officeDocument/2006/relationships/slide" Target="/ppt/slides/slide4.xml" Id="R4ed7f1edd8134e85" /><Relationship Type="http://schemas.openxmlformats.org/officeDocument/2006/relationships/slide" Target="/ppt/slides/slide5.xml" Id="R0c6ec91bffc44289" /><Relationship Type="http://schemas.openxmlformats.org/officeDocument/2006/relationships/slide" Target="/ppt/slides/slide6.xml" Id="R822caf8814f54091" /><Relationship Type="http://schemas.openxmlformats.org/officeDocument/2006/relationships/slide" Target="/ppt/slides/slide7.xml" Id="Rffcb50e675b941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942f4568ce4b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2adae04c34aa3" /><Relationship Type="http://schemas.openxmlformats.org/officeDocument/2006/relationships/theme" Target="/ppt/slideMasters/theme/theme1.xml" Id="Rf28df2f9c34b4d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d2adae04c34a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6eeae05b944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fc97bbbc045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95c4259f74c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12650971f4b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9d4fa066a4c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939858b0649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d52bc000a48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ENDURANCE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ENDURANCE INVEST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134 180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10 903 643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11 398 534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BERGSVAND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Bergsvand, Leiv Eirikssons vei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3269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920 980 236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