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4166e55ce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2f740578c84e97"/>
  </p:sldMasterIdLst>
  <p:sldIdLst>
    <p:sldId xmlns:r="http://schemas.openxmlformats.org/officeDocument/2006/relationships" id="256" r:id="R3796473bad474195"/>
    <p:sldId xmlns:r="http://schemas.openxmlformats.org/officeDocument/2006/relationships" id="257" r:id="R1dfce409411142e4"/>
    <p:sldId xmlns:r="http://schemas.openxmlformats.org/officeDocument/2006/relationships" id="258" r:id="R0e4965ebe83c445a"/>
    <p:sldId xmlns:r="http://schemas.openxmlformats.org/officeDocument/2006/relationships" id="259" r:id="R9a6b08c0832445b8"/>
    <p:sldId xmlns:r="http://schemas.openxmlformats.org/officeDocument/2006/relationships" id="260" r:id="Rb328ac1d6c184799"/>
    <p:sldId xmlns:r="http://schemas.openxmlformats.org/officeDocument/2006/relationships" id="261" r:id="R1a797fccaaf94ef7"/>
    <p:sldId xmlns:r="http://schemas.openxmlformats.org/officeDocument/2006/relationships" id="262" r:id="R1872a9fbc06f4f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f740578c84e97" /><Relationship Type="http://schemas.openxmlformats.org/officeDocument/2006/relationships/slide" Target="/ppt/slides/slide1.xml" Id="R3796473bad474195" /><Relationship Type="http://schemas.openxmlformats.org/officeDocument/2006/relationships/slide" Target="/ppt/slides/slide2.xml" Id="R1dfce409411142e4" /><Relationship Type="http://schemas.openxmlformats.org/officeDocument/2006/relationships/slide" Target="/ppt/slides/slide3.xml" Id="R0e4965ebe83c445a" /><Relationship Type="http://schemas.openxmlformats.org/officeDocument/2006/relationships/slide" Target="/ppt/slides/slide4.xml" Id="R9a6b08c0832445b8" /><Relationship Type="http://schemas.openxmlformats.org/officeDocument/2006/relationships/slide" Target="/ppt/slides/slide5.xml" Id="Rb328ac1d6c184799" /><Relationship Type="http://schemas.openxmlformats.org/officeDocument/2006/relationships/slide" Target="/ppt/slides/slide6.xml" Id="R1a797fccaaf94ef7" /><Relationship Type="http://schemas.openxmlformats.org/officeDocument/2006/relationships/slide" Target="/ppt/slides/slide7.xml" Id="R1872a9fbc06f4f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32bac844048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7da4fe0a6431b" /><Relationship Type="http://schemas.openxmlformats.org/officeDocument/2006/relationships/theme" Target="/ppt/slideMasters/theme/theme1.xml" Id="Rf701ede541c347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d7da4fe0a643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70527b94140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7390e8484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99eca4d174c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b27493ab1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bd56a69d74a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732cc2be4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b4f0f089f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KVASLERUD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KVASLERUD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MØRLAND KVASLERUD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Tobias Kvaslerud, Ryggstranden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920 920 888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KVASLERUD INVEST AS</a:t>
            </a:r>
          </a:p>
        </p:txBody>
      </p:sp>
    </p:spTree>
  </p:cSld>
  <p:clrMapOvr>
    <a:masterClrMapping xmlns:a="http://schemas.openxmlformats.org/drawingml/2006/main"/>
  </p:clrMapOvr>
</p:sld>
</file>