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fb3ffdba86c428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6c37f426d8e4a28"/>
  </p:sldMasterIdLst>
  <p:sldIdLst>
    <p:sldId xmlns:r="http://schemas.openxmlformats.org/officeDocument/2006/relationships" id="256" r:id="R1308920e36894938"/>
    <p:sldId xmlns:r="http://schemas.openxmlformats.org/officeDocument/2006/relationships" id="257" r:id="R12e8f0cde4e64d38"/>
    <p:sldId xmlns:r="http://schemas.openxmlformats.org/officeDocument/2006/relationships" id="258" r:id="R3a67d33f1e574a0f"/>
    <p:sldId xmlns:r="http://schemas.openxmlformats.org/officeDocument/2006/relationships" id="259" r:id="Ra11d479ec6b443c7"/>
    <p:sldId xmlns:r="http://schemas.openxmlformats.org/officeDocument/2006/relationships" id="260" r:id="R4e8e4f3e20a9454b"/>
    <p:sldId xmlns:r="http://schemas.openxmlformats.org/officeDocument/2006/relationships" id="261" r:id="R2c64cb3c3ff944fc"/>
    <p:sldId xmlns:r="http://schemas.openxmlformats.org/officeDocument/2006/relationships" id="262" r:id="Rbce014edf1a94f1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c37f426d8e4a28" /><Relationship Type="http://schemas.openxmlformats.org/officeDocument/2006/relationships/slide" Target="/ppt/slides/slide1.xml" Id="R1308920e36894938" /><Relationship Type="http://schemas.openxmlformats.org/officeDocument/2006/relationships/slide" Target="/ppt/slides/slide2.xml" Id="R12e8f0cde4e64d38" /><Relationship Type="http://schemas.openxmlformats.org/officeDocument/2006/relationships/slide" Target="/ppt/slides/slide3.xml" Id="R3a67d33f1e574a0f" /><Relationship Type="http://schemas.openxmlformats.org/officeDocument/2006/relationships/slide" Target="/ppt/slides/slide4.xml" Id="Ra11d479ec6b443c7" /><Relationship Type="http://schemas.openxmlformats.org/officeDocument/2006/relationships/slide" Target="/ppt/slides/slide5.xml" Id="R4e8e4f3e20a9454b" /><Relationship Type="http://schemas.openxmlformats.org/officeDocument/2006/relationships/slide" Target="/ppt/slides/slide6.xml" Id="R2c64cb3c3ff944fc" /><Relationship Type="http://schemas.openxmlformats.org/officeDocument/2006/relationships/slide" Target="/ppt/slides/slide7.xml" Id="Rbce014edf1a94f1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0736e843414f6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b462d3c6644f85" /><Relationship Type="http://schemas.openxmlformats.org/officeDocument/2006/relationships/theme" Target="/ppt/slideMasters/theme/theme1.xml" Id="R0174397f3755475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5b462d3c6644f8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e940392944412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bfc1ed27104f6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36d9a96daf456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847f1e1e1d418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e7df0c9c6b404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42f2b13ca848c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7a843752a0469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NJ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NJ INVEST AS ble etablert [år] og holder til i Alta.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−5 020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70 470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1 909 095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2 105 011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NINA JOHANSEN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Storengveien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9515 Alta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920 898 831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NJ INVEST AS</a:t>
            </a:r>
          </a:p>
        </p:txBody>
      </p:sp>
    </p:spTree>
  </p:cSld>
  <p:clrMapOvr>
    <a:masterClrMapping xmlns:a="http://schemas.openxmlformats.org/drawingml/2006/main"/>
  </p:clrMapOvr>
</p:sld>
</file>